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404" r:id="rId3"/>
    <p:sldId id="405" r:id="rId4"/>
    <p:sldId id="406" r:id="rId5"/>
    <p:sldId id="407" r:id="rId6"/>
    <p:sldId id="40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0.00132</a:t>
            </a:r>
          </a:p>
          <a:p>
            <a:r>
              <a:t>Sampler 2 Range</a:t>
            </a:r>
          </a:p>
          <a:p>
            <a:pPr lvl="1"/>
            <a:r>
              <a:t>0.00127</a:t>
            </a:r>
          </a:p>
          <a:p>
            <a:r>
              <a:t>DUT output dBm Mean</a:t>
            </a:r>
          </a:p>
          <a:p>
            <a:pPr lvl="1"/>
            <a:r>
              <a:t>15.98133</a:t>
            </a:r>
          </a:p>
          <a:p>
            <a:r>
              <a:t>DUT input dBm Mean</a:t>
            </a:r>
          </a:p>
          <a:p>
            <a:pPr lvl="1"/>
            <a:r>
              <a:t>16.50231</a:t>
            </a:r>
          </a:p>
          <a:p>
            <a:r>
              <a:t>RMS Error </a:t>
            </a:r>
          </a:p>
          <a:p>
            <a:r>
              <a:t>0.12210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0.00508</a:t>
            </a:r>
          </a:p>
          <a:p>
            <a:r>
              <a:t>Sampler 2 Range</a:t>
            </a:r>
          </a:p>
          <a:p>
            <a:pPr lvl="1"/>
            <a:r>
              <a:t>0.00511</a:t>
            </a:r>
          </a:p>
          <a:p>
            <a:r>
              <a:t>DUT output dBm Mean</a:t>
            </a:r>
          </a:p>
          <a:p>
            <a:pPr lvl="1"/>
            <a:r>
              <a:t>5.98880</a:t>
            </a:r>
          </a:p>
          <a:p>
            <a:r>
              <a:t>DUT input dBm Mean</a:t>
            </a:r>
          </a:p>
          <a:p>
            <a:pPr lvl="1"/>
            <a:r>
              <a:t>6.47356</a:t>
            </a:r>
          </a:p>
          <a:p>
            <a:r>
              <a:t>RMS Error </a:t>
            </a:r>
          </a:p>
          <a:p>
            <a:r>
              <a:t>0.27298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0.00524</a:t>
            </a:r>
          </a:p>
          <a:p>
            <a:r>
              <a:t>Sampler 2 Range</a:t>
            </a:r>
          </a:p>
          <a:p>
            <a:pPr lvl="1"/>
            <a:r>
              <a:t>0.00438</a:t>
            </a:r>
          </a:p>
          <a:p>
            <a:r>
              <a:t>DUT output dBm Mean</a:t>
            </a:r>
          </a:p>
          <a:p>
            <a:pPr lvl="1"/>
            <a:r>
              <a:t>5.95643</a:t>
            </a:r>
          </a:p>
          <a:p>
            <a:r>
              <a:t>DUT input dBm Mean</a:t>
            </a:r>
          </a:p>
          <a:p>
            <a:pPr lvl="1"/>
            <a:r>
              <a:t>6.46715</a:t>
            </a:r>
          </a:p>
          <a:p>
            <a:r>
              <a:t>RMS Error </a:t>
            </a:r>
          </a:p>
          <a:p>
            <a:r>
              <a:t>0.39462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0.00526</a:t>
            </a:r>
          </a:p>
          <a:p>
            <a:r>
              <a:t>Sampler 2 Range</a:t>
            </a:r>
          </a:p>
          <a:p>
            <a:pPr lvl="1"/>
            <a:r>
              <a:t>0.00446</a:t>
            </a:r>
          </a:p>
          <a:p>
            <a:r>
              <a:t>DUT output dBm Mean</a:t>
            </a:r>
          </a:p>
          <a:p>
            <a:pPr lvl="1"/>
            <a:r>
              <a:t>5.97898</a:t>
            </a:r>
          </a:p>
          <a:p>
            <a:r>
              <a:t>DUT input dBm Mean</a:t>
            </a:r>
          </a:p>
          <a:p>
            <a:pPr lvl="1"/>
            <a:r>
              <a:t>6.47751</a:t>
            </a:r>
          </a:p>
          <a:p>
            <a:r>
              <a:t>RMS Error </a:t>
            </a:r>
          </a:p>
          <a:p>
            <a:r>
              <a:t>0.54365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0.00475</a:t>
            </a:r>
          </a:p>
          <a:p>
            <a:r>
              <a:t>Sampler 2 Range</a:t>
            </a:r>
          </a:p>
          <a:p>
            <a:pPr lvl="1"/>
            <a:r>
              <a:t>0.00517</a:t>
            </a:r>
          </a:p>
          <a:p>
            <a:r>
              <a:t>DUT output dBm Mean</a:t>
            </a:r>
          </a:p>
          <a:p>
            <a:pPr lvl="1"/>
            <a:r>
              <a:t>5.99573</a:t>
            </a:r>
          </a:p>
          <a:p>
            <a:r>
              <a:t>DUT input dBm Mean</a:t>
            </a:r>
          </a:p>
          <a:p>
            <a:pPr lvl="1"/>
            <a:r>
              <a:t>6.49539</a:t>
            </a:r>
          </a:p>
          <a:p>
            <a:r>
              <a:t>RMS Error </a:t>
            </a:r>
          </a:p>
          <a:p>
            <a:r>
              <a:t>0.75999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0.00700</a:t>
            </a:r>
          </a:p>
          <a:p>
            <a:r>
              <a:t>DUT output dBm Mean</a:t>
            </a:r>
          </a:p>
          <a:p>
            <a:pPr lvl="1"/>
            <a:r>
              <a:t>7.99725</a:t>
            </a:r>
          </a:p>
          <a:p>
            <a:r>
              <a:t>DUT input dBm Mean</a:t>
            </a:r>
          </a:p>
          <a:p>
            <a:pPr lvl="1"/>
            <a:r>
              <a:t>8.37177</a:t>
            </a:r>
          </a:p>
          <a:p>
            <a:r>
              <a:t>RMS Error </a:t>
            </a:r>
          </a:p>
          <a:p>
            <a:r>
              <a:t>0.59944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7.98371</a:t>
            </a:r>
          </a:p>
          <a:p>
            <a:r>
              <a:t>DUT input dBm Mean</a:t>
            </a:r>
          </a:p>
          <a:p>
            <a:pPr lvl="1"/>
            <a:r>
              <a:t>8.53749</a:t>
            </a:r>
          </a:p>
          <a:p>
            <a:r>
              <a:t>RMS Error </a:t>
            </a:r>
          </a:p>
          <a:p>
            <a:r>
              <a:t>0.58644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0.00815</a:t>
            </a:r>
          </a:p>
          <a:p>
            <a:r>
              <a:t>Sampler 2 Range</a:t>
            </a:r>
          </a:p>
          <a:p>
            <a:pPr lvl="1"/>
            <a:r>
              <a:t>0.00702</a:t>
            </a:r>
          </a:p>
          <a:p>
            <a:r>
              <a:t>DUT output dBm Mean</a:t>
            </a:r>
          </a:p>
          <a:p>
            <a:pPr lvl="1"/>
            <a:r>
              <a:t>8.01736</a:t>
            </a:r>
          </a:p>
          <a:p>
            <a:r>
              <a:t>DUT input dBm Mean</a:t>
            </a:r>
          </a:p>
          <a:p>
            <a:pPr lvl="1"/>
            <a:r>
              <a:t>8.43862</a:t>
            </a:r>
          </a:p>
          <a:p>
            <a:r>
              <a:t>RMS Error </a:t>
            </a:r>
          </a:p>
          <a:p>
            <a:r>
              <a:t>0.48636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0.00690</a:t>
            </a:r>
          </a:p>
          <a:p>
            <a:r>
              <a:t>Sampler 2 Range</a:t>
            </a:r>
          </a:p>
          <a:p>
            <a:pPr lvl="1"/>
            <a:r>
              <a:t>0.00717</a:t>
            </a:r>
          </a:p>
          <a:p>
            <a:r>
              <a:t>DUT output dBm Mean</a:t>
            </a:r>
          </a:p>
          <a:p>
            <a:pPr lvl="1"/>
            <a:r>
              <a:t>8.00390</a:t>
            </a:r>
          </a:p>
          <a:p>
            <a:r>
              <a:t>DUT input dBm Mean</a:t>
            </a:r>
          </a:p>
          <a:p>
            <a:pPr lvl="1"/>
            <a:r>
              <a:t>8.44820</a:t>
            </a:r>
          </a:p>
          <a:p>
            <a:r>
              <a:t>RMS Error </a:t>
            </a:r>
          </a:p>
          <a:p>
            <a:r>
              <a:t>0.41291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0.00751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7.99271</a:t>
            </a:r>
          </a:p>
          <a:p>
            <a:r>
              <a:t>DUT input dBm Mean</a:t>
            </a:r>
          </a:p>
          <a:p>
            <a:pPr lvl="1"/>
            <a:r>
              <a:t>8.50907</a:t>
            </a:r>
          </a:p>
          <a:p>
            <a:r>
              <a:t>RMS Error </a:t>
            </a:r>
          </a:p>
          <a:p>
            <a:r>
              <a:t>0.29649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0.00836</a:t>
            </a:r>
          </a:p>
          <a:p>
            <a:r>
              <a:t>Sampler 2 Range</a:t>
            </a:r>
          </a:p>
          <a:p>
            <a:pPr lvl="1"/>
            <a:r>
              <a:t>0.00669</a:t>
            </a:r>
          </a:p>
          <a:p>
            <a:r>
              <a:t>DUT output dBm Mean</a:t>
            </a:r>
          </a:p>
          <a:p>
            <a:pPr lvl="1"/>
            <a:r>
              <a:t>8.02451</a:t>
            </a:r>
          </a:p>
          <a:p>
            <a:r>
              <a:t>DUT input dBm Mean</a:t>
            </a:r>
          </a:p>
          <a:p>
            <a:pPr lvl="1"/>
            <a:r>
              <a:t>8.45632</a:t>
            </a:r>
          </a:p>
          <a:p>
            <a:r>
              <a:t>RMS Error </a:t>
            </a:r>
          </a:p>
          <a:p>
            <a:r>
              <a:t>0.10620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0.00160</a:t>
            </a:r>
          </a:p>
          <a:p>
            <a:r>
              <a:t>Sampler 2 Range</a:t>
            </a:r>
          </a:p>
          <a:p>
            <a:pPr lvl="1"/>
            <a:r>
              <a:t>0.00106</a:t>
            </a:r>
          </a:p>
          <a:p>
            <a:r>
              <a:t>DUT output dBm Mean</a:t>
            </a:r>
          </a:p>
          <a:p>
            <a:pPr lvl="1"/>
            <a:r>
              <a:t>16.01625</a:t>
            </a:r>
          </a:p>
          <a:p>
            <a:r>
              <a:t>DUT input dBm Mean</a:t>
            </a:r>
          </a:p>
          <a:p>
            <a:pPr lvl="1"/>
            <a:r>
              <a:t>16.45544</a:t>
            </a:r>
          </a:p>
          <a:p>
            <a:r>
              <a:t>RMS Error </a:t>
            </a:r>
          </a:p>
          <a:p>
            <a:r>
              <a:t>0.11602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0.00788</a:t>
            </a:r>
          </a:p>
          <a:p>
            <a:r>
              <a:t>Sampler 2 Range</a:t>
            </a:r>
          </a:p>
          <a:p>
            <a:pPr lvl="1"/>
            <a:r>
              <a:t>0.00767</a:t>
            </a:r>
          </a:p>
          <a:p>
            <a:r>
              <a:t>DUT output dBm Mean</a:t>
            </a:r>
          </a:p>
          <a:p>
            <a:pPr lvl="1"/>
            <a:r>
              <a:t>8.04555</a:t>
            </a:r>
          </a:p>
          <a:p>
            <a:r>
              <a:t>DUT input dBm Mean</a:t>
            </a:r>
          </a:p>
          <a:p>
            <a:pPr lvl="1"/>
            <a:r>
              <a:t>8.52925</a:t>
            </a:r>
          </a:p>
          <a:p>
            <a:r>
              <a:t>RMS Error </a:t>
            </a:r>
          </a:p>
          <a:p>
            <a:r>
              <a:t>0.17430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0.00807</a:t>
            </a:r>
          </a:p>
          <a:p>
            <a:r>
              <a:t>Sampler 2 Range</a:t>
            </a:r>
          </a:p>
          <a:p>
            <a:pPr lvl="1"/>
            <a:r>
              <a:t>0.00706</a:t>
            </a:r>
          </a:p>
          <a:p>
            <a:r>
              <a:t>DUT output dBm Mean</a:t>
            </a:r>
          </a:p>
          <a:p>
            <a:pPr lvl="1"/>
            <a:r>
              <a:t>8.01509</a:t>
            </a:r>
          </a:p>
          <a:p>
            <a:r>
              <a:t>DUT input dBm Mean</a:t>
            </a:r>
          </a:p>
          <a:p>
            <a:pPr lvl="1"/>
            <a:r>
              <a:t>8.52616</a:t>
            </a:r>
          </a:p>
          <a:p>
            <a:r>
              <a:t>RMS Error </a:t>
            </a:r>
          </a:p>
          <a:p>
            <a:r>
              <a:t>0.28564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0.00844</a:t>
            </a:r>
          </a:p>
          <a:p>
            <a:r>
              <a:t>Sampler 2 Range</a:t>
            </a:r>
          </a:p>
          <a:p>
            <a:pPr lvl="1"/>
            <a:r>
              <a:t>0.00715</a:t>
            </a:r>
          </a:p>
          <a:p>
            <a:r>
              <a:t>DUT output dBm Mean</a:t>
            </a:r>
          </a:p>
          <a:p>
            <a:pPr lvl="1"/>
            <a:r>
              <a:t>8.03851</a:t>
            </a:r>
          </a:p>
          <a:p>
            <a:r>
              <a:t>DUT input dBm Mean</a:t>
            </a:r>
          </a:p>
          <a:p>
            <a:pPr lvl="1"/>
            <a:r>
              <a:t>8.53712</a:t>
            </a:r>
          </a:p>
          <a:p>
            <a:r>
              <a:t>RMS Error </a:t>
            </a:r>
          </a:p>
          <a:p>
            <a:r>
              <a:t>0.40782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152.053</a:t>
            </a:r>
          </a:p>
          <a:p>
            <a:pPr lvl="1"/>
            <a:r>
              <a:t>Sampler 2: 165.708</a:t>
            </a:r>
          </a:p>
          <a:p>
            <a:r>
              <a:t>Sampler Offset (rather than -1)</a:t>
            </a:r>
          </a:p>
          <a:p>
            <a:pPr lvl="1"/>
            <a:r>
              <a:t>-85.031022310863335</a:t>
            </a:r>
          </a:p>
          <a:p>
            <a:r>
              <a:t>Sampler 1 Range</a:t>
            </a:r>
          </a:p>
          <a:p>
            <a:pPr lvl="1"/>
            <a:r>
              <a:t>0.00737</a:t>
            </a:r>
          </a:p>
          <a:p>
            <a:r>
              <a:t>Sampler 2 Range</a:t>
            </a:r>
          </a:p>
          <a:p>
            <a:pPr lvl="1"/>
            <a:r>
              <a:t>0.00806</a:t>
            </a:r>
          </a:p>
          <a:p>
            <a:r>
              <a:t>DUT output dBm Mean</a:t>
            </a:r>
          </a:p>
          <a:p>
            <a:pPr lvl="1"/>
            <a:r>
              <a:t>8.01077</a:t>
            </a:r>
          </a:p>
          <a:p>
            <a:r>
              <a:t>DUT input dBm Mean</a:t>
            </a:r>
          </a:p>
          <a:p>
            <a:pPr lvl="1"/>
            <a:r>
              <a:t>8.51307</a:t>
            </a:r>
          </a:p>
          <a:p>
            <a:r>
              <a:t>RMS Error </a:t>
            </a:r>
          </a:p>
          <a:p>
            <a:r>
              <a:t>0.54724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0.01097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9.98103</a:t>
            </a:r>
          </a:p>
          <a:p>
            <a:r>
              <a:t>DUT input dBm Mean</a:t>
            </a:r>
          </a:p>
          <a:p>
            <a:pPr lvl="1"/>
            <a:r>
              <a:t>10.35750</a:t>
            </a:r>
          </a:p>
          <a:p>
            <a:r>
              <a:t>RMS Error </a:t>
            </a:r>
          </a:p>
          <a:p>
            <a:r>
              <a:t>0.45940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0.01376</a:t>
            </a:r>
          </a:p>
          <a:p>
            <a:r>
              <a:t>Sampler 2 Range</a:t>
            </a:r>
          </a:p>
          <a:p>
            <a:pPr lvl="1"/>
            <a:r>
              <a:t>0.01120</a:t>
            </a:r>
          </a:p>
          <a:p>
            <a:r>
              <a:t>DUT output dBm Mean</a:t>
            </a:r>
          </a:p>
          <a:p>
            <a:pPr lvl="1"/>
            <a:r>
              <a:t>9.96800</a:t>
            </a:r>
          </a:p>
          <a:p>
            <a:r>
              <a:t>DUT input dBm Mean</a:t>
            </a:r>
          </a:p>
          <a:p>
            <a:pPr lvl="1"/>
            <a:r>
              <a:t>10.52290</a:t>
            </a:r>
          </a:p>
          <a:p>
            <a:r>
              <a:t>RMS Error </a:t>
            </a:r>
          </a:p>
          <a:p>
            <a:r>
              <a:t>0.46777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0.01241</a:t>
            </a:r>
          </a:p>
          <a:p>
            <a:r>
              <a:t>Sampler 2 Range</a:t>
            </a:r>
          </a:p>
          <a:p>
            <a:pPr lvl="1"/>
            <a:r>
              <a:t>0.01055</a:t>
            </a:r>
          </a:p>
          <a:p>
            <a:r>
              <a:t>DUT output dBm Mean</a:t>
            </a:r>
          </a:p>
          <a:p>
            <a:pPr lvl="1"/>
            <a:r>
              <a:t>10.01058</a:t>
            </a:r>
          </a:p>
          <a:p>
            <a:r>
              <a:t>DUT input dBm Mean</a:t>
            </a:r>
          </a:p>
          <a:p>
            <a:pPr lvl="1"/>
            <a:r>
              <a:t>10.43271</a:t>
            </a:r>
          </a:p>
          <a:p>
            <a:r>
              <a:t>RMS Error </a:t>
            </a:r>
          </a:p>
          <a:p>
            <a:r>
              <a:t>0.38174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0.01044</a:t>
            </a:r>
          </a:p>
          <a:p>
            <a:r>
              <a:t>Sampler 2 Range</a:t>
            </a:r>
          </a:p>
          <a:p>
            <a:pPr lvl="1"/>
            <a:r>
              <a:t>0.01083</a:t>
            </a:r>
          </a:p>
          <a:p>
            <a:r>
              <a:t>DUT output dBm Mean</a:t>
            </a:r>
          </a:p>
          <a:p>
            <a:pPr lvl="1"/>
            <a:r>
              <a:t>9.98928</a:t>
            </a:r>
          </a:p>
          <a:p>
            <a:r>
              <a:t>DUT input dBm Mean</a:t>
            </a:r>
          </a:p>
          <a:p>
            <a:pPr lvl="1"/>
            <a:r>
              <a:t>10.43413</a:t>
            </a:r>
          </a:p>
          <a:p>
            <a:r>
              <a:t>RMS Error </a:t>
            </a:r>
          </a:p>
          <a:p>
            <a:r>
              <a:t>0.28045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0.01152</a:t>
            </a:r>
          </a:p>
          <a:p>
            <a:r>
              <a:t>Sampler 2 Range</a:t>
            </a:r>
          </a:p>
          <a:p>
            <a:pPr lvl="1"/>
            <a:r>
              <a:t>0.01087</a:t>
            </a:r>
          </a:p>
          <a:p>
            <a:r>
              <a:t>DUT output dBm Mean</a:t>
            </a:r>
          </a:p>
          <a:p>
            <a:pPr lvl="1"/>
            <a:r>
              <a:t>9.98905</a:t>
            </a:r>
          </a:p>
          <a:p>
            <a:r>
              <a:t>DUT input dBm Mean</a:t>
            </a:r>
          </a:p>
          <a:p>
            <a:pPr lvl="1"/>
            <a:r>
              <a:t>10.50742</a:t>
            </a:r>
          </a:p>
          <a:p>
            <a:r>
              <a:t>RMS Error </a:t>
            </a:r>
          </a:p>
          <a:p>
            <a:r>
              <a:t>0.16004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0.01261</a:t>
            </a:r>
          </a:p>
          <a:p>
            <a:r>
              <a:t>Sampler 2 Range</a:t>
            </a:r>
          </a:p>
          <a:p>
            <a:pPr lvl="1"/>
            <a:r>
              <a:t>0.01025</a:t>
            </a:r>
          </a:p>
          <a:p>
            <a:r>
              <a:t>DUT output dBm Mean</a:t>
            </a:r>
          </a:p>
          <a:p>
            <a:pPr lvl="1"/>
            <a:r>
              <a:t>10.00211</a:t>
            </a:r>
          </a:p>
          <a:p>
            <a:r>
              <a:t>DUT input dBm Mean</a:t>
            </a:r>
          </a:p>
          <a:p>
            <a:pPr lvl="1"/>
            <a:r>
              <a:t>10.43605</a:t>
            </a:r>
          </a:p>
          <a:p>
            <a:r>
              <a:t>RMS Error </a:t>
            </a:r>
          </a:p>
          <a:p>
            <a:r>
              <a:t>0.08378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0.00169</a:t>
            </a:r>
          </a:p>
          <a:p>
            <a:r>
              <a:t>Sampler 2 Range</a:t>
            </a:r>
          </a:p>
          <a:p>
            <a:pPr lvl="1"/>
            <a:r>
              <a:t>0.00124</a:t>
            </a:r>
          </a:p>
          <a:p>
            <a:r>
              <a:t>DUT output dBm Mean</a:t>
            </a:r>
          </a:p>
          <a:p>
            <a:pPr lvl="1"/>
            <a:r>
              <a:t>16.03071</a:t>
            </a:r>
          </a:p>
          <a:p>
            <a:r>
              <a:t>DUT input dBm Mean</a:t>
            </a:r>
          </a:p>
          <a:p>
            <a:pPr lvl="1"/>
            <a:r>
              <a:t>16.51571</a:t>
            </a:r>
          </a:p>
          <a:p>
            <a:r>
              <a:t>RMS Error </a:t>
            </a:r>
          </a:p>
          <a:p>
            <a:r>
              <a:t>0.09925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0.01215</a:t>
            </a:r>
          </a:p>
          <a:p>
            <a:r>
              <a:t>Sampler 2 Range</a:t>
            </a:r>
          </a:p>
          <a:p>
            <a:pPr lvl="1"/>
            <a:r>
              <a:t>0.01164</a:t>
            </a:r>
          </a:p>
          <a:p>
            <a:r>
              <a:t>DUT output dBm Mean</a:t>
            </a:r>
          </a:p>
          <a:p>
            <a:pPr lvl="1"/>
            <a:r>
              <a:t>10.03628</a:t>
            </a:r>
          </a:p>
          <a:p>
            <a:r>
              <a:t>DUT input dBm Mean</a:t>
            </a:r>
          </a:p>
          <a:p>
            <a:pPr lvl="1"/>
            <a:r>
              <a:t>10.52077</a:t>
            </a:r>
          </a:p>
          <a:p>
            <a:r>
              <a:t>RMS Error </a:t>
            </a:r>
          </a:p>
          <a:p>
            <a:r>
              <a:t>0.14838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0.01226</a:t>
            </a:r>
          </a:p>
          <a:p>
            <a:r>
              <a:t>Sampler 2 Range</a:t>
            </a:r>
          </a:p>
          <a:p>
            <a:pPr lvl="1"/>
            <a:r>
              <a:t>0.01075</a:t>
            </a:r>
          </a:p>
          <a:p>
            <a:r>
              <a:t>DUT output dBm Mean</a:t>
            </a:r>
          </a:p>
          <a:p>
            <a:pPr lvl="1"/>
            <a:r>
              <a:t>9.99775</a:t>
            </a:r>
          </a:p>
          <a:p>
            <a:r>
              <a:t>DUT input dBm Mean</a:t>
            </a:r>
          </a:p>
          <a:p>
            <a:pPr lvl="1"/>
            <a:r>
              <a:t>10.50820</a:t>
            </a:r>
          </a:p>
          <a:p>
            <a:r>
              <a:t>RMS Error </a:t>
            </a:r>
          </a:p>
          <a:p>
            <a:r>
              <a:t>0.22037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0.01258</a:t>
            </a:r>
          </a:p>
          <a:p>
            <a:r>
              <a:t>Sampler 2 Range</a:t>
            </a:r>
          </a:p>
          <a:p>
            <a:pPr lvl="1"/>
            <a:r>
              <a:t>0.01059</a:t>
            </a:r>
          </a:p>
          <a:p>
            <a:r>
              <a:t>DUT output dBm Mean</a:t>
            </a:r>
          </a:p>
          <a:p>
            <a:pPr lvl="1"/>
            <a:r>
              <a:t>10.01442</a:t>
            </a:r>
          </a:p>
          <a:p>
            <a:r>
              <a:t>DUT input dBm Mean</a:t>
            </a:r>
          </a:p>
          <a:p>
            <a:pPr lvl="1"/>
            <a:r>
              <a:t>10.51422</a:t>
            </a:r>
          </a:p>
          <a:p>
            <a:r>
              <a:t>RMS Error </a:t>
            </a:r>
          </a:p>
          <a:p>
            <a:r>
              <a:t>0.31337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100.155</a:t>
            </a:r>
          </a:p>
          <a:p>
            <a:pPr lvl="1"/>
            <a:r>
              <a:t>Sampler 2: 109.807</a:t>
            </a:r>
          </a:p>
          <a:p>
            <a:r>
              <a:t>Sampler Offset (rather than -1)</a:t>
            </a:r>
          </a:p>
          <a:p>
            <a:pPr lvl="1"/>
            <a:r>
              <a:t>-56.645913777500802</a:t>
            </a:r>
          </a:p>
          <a:p>
            <a:r>
              <a:t>Sampler 1 Range</a:t>
            </a:r>
          </a:p>
          <a:p>
            <a:pPr lvl="1"/>
            <a:r>
              <a:t>0.01111</a:t>
            </a:r>
          </a:p>
          <a:p>
            <a:r>
              <a:t>Sampler 2 Range</a:t>
            </a:r>
          </a:p>
          <a:p>
            <a:pPr lvl="1"/>
            <a:r>
              <a:t>0.01239</a:t>
            </a:r>
          </a:p>
          <a:p>
            <a:r>
              <a:t>DUT output dBm Mean</a:t>
            </a:r>
          </a:p>
          <a:p>
            <a:pPr lvl="1"/>
            <a:r>
              <a:t>10.00646</a:t>
            </a:r>
          </a:p>
          <a:p>
            <a:r>
              <a:t>DUT input dBm Mean</a:t>
            </a:r>
          </a:p>
          <a:p>
            <a:pPr lvl="1"/>
            <a:r>
              <a:t>10.50843</a:t>
            </a:r>
          </a:p>
          <a:p>
            <a:r>
              <a:t>RMS Error </a:t>
            </a:r>
          </a:p>
          <a:p>
            <a:r>
              <a:t>0.40214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0.00409</a:t>
            </a:r>
          </a:p>
          <a:p>
            <a:r>
              <a:t>Sampler 2 Range</a:t>
            </a:r>
          </a:p>
          <a:p>
            <a:pPr lvl="1"/>
            <a:r>
              <a:t>0.00387</a:t>
            </a:r>
          </a:p>
          <a:p>
            <a:r>
              <a:t>DUT output dBm Mean</a:t>
            </a:r>
          </a:p>
          <a:p>
            <a:pPr lvl="1"/>
            <a:r>
              <a:t>5.93448</a:t>
            </a:r>
          </a:p>
          <a:p>
            <a:r>
              <a:t>DUT input dBm Mean</a:t>
            </a:r>
          </a:p>
          <a:p>
            <a:pPr lvl="1"/>
            <a:r>
              <a:t>6.30852</a:t>
            </a:r>
          </a:p>
          <a:p>
            <a:r>
              <a:t>RMS Error </a:t>
            </a:r>
          </a:p>
          <a:p>
            <a:r>
              <a:t>0.58470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0.00484</a:t>
            </a:r>
          </a:p>
          <a:p>
            <a:r>
              <a:t>Sampler 2 Range</a:t>
            </a:r>
          </a:p>
          <a:p>
            <a:pPr lvl="1"/>
            <a:r>
              <a:t>0.00395</a:t>
            </a:r>
          </a:p>
          <a:p>
            <a:r>
              <a:t>DUT output dBm Mean</a:t>
            </a:r>
          </a:p>
          <a:p>
            <a:pPr lvl="1"/>
            <a:r>
              <a:t>5.92832</a:t>
            </a:r>
          </a:p>
          <a:p>
            <a:r>
              <a:t>DUT input dBm Mean</a:t>
            </a:r>
          </a:p>
          <a:p>
            <a:pPr lvl="1"/>
            <a:r>
              <a:t>6.48198</a:t>
            </a:r>
          </a:p>
          <a:p>
            <a:r>
              <a:t>RMS Error </a:t>
            </a:r>
          </a:p>
          <a:p>
            <a:r>
              <a:t>0.60159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0.00440</a:t>
            </a:r>
          </a:p>
          <a:p>
            <a:r>
              <a:t>Sampler 2 Range</a:t>
            </a:r>
          </a:p>
          <a:p>
            <a:pPr lvl="1"/>
            <a:r>
              <a:t>0.00393</a:t>
            </a:r>
          </a:p>
          <a:p>
            <a:r>
              <a:t>DUT output dBm Mean</a:t>
            </a:r>
          </a:p>
          <a:p>
            <a:pPr lvl="1"/>
            <a:r>
              <a:t>5.96225</a:t>
            </a:r>
          </a:p>
          <a:p>
            <a:r>
              <a:t>DUT input dBm Mean</a:t>
            </a:r>
          </a:p>
          <a:p>
            <a:pPr lvl="1"/>
            <a:r>
              <a:t>6.38156</a:t>
            </a:r>
          </a:p>
          <a:p>
            <a:r>
              <a:t>RMS Error </a:t>
            </a:r>
          </a:p>
          <a:p>
            <a:r>
              <a:t>0.47847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0.00381</a:t>
            </a:r>
          </a:p>
          <a:p>
            <a:r>
              <a:t>Sampler 2 Range</a:t>
            </a:r>
          </a:p>
          <a:p>
            <a:pPr lvl="1"/>
            <a:r>
              <a:t>0.00391</a:t>
            </a:r>
          </a:p>
          <a:p>
            <a:r>
              <a:t>DUT output dBm Mean</a:t>
            </a:r>
          </a:p>
          <a:p>
            <a:pPr lvl="1"/>
            <a:r>
              <a:t>5.94172</a:t>
            </a:r>
          </a:p>
          <a:p>
            <a:r>
              <a:t>DUT input dBm Mean</a:t>
            </a:r>
          </a:p>
          <a:p>
            <a:pPr lvl="1"/>
            <a:r>
              <a:t>6.38491</a:t>
            </a:r>
          </a:p>
          <a:p>
            <a:r>
              <a:t>RMS Error </a:t>
            </a:r>
          </a:p>
          <a:p>
            <a:r>
              <a:t>0.30963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0.00392</a:t>
            </a:r>
          </a:p>
          <a:p>
            <a:r>
              <a:t>Sampler 2 Range</a:t>
            </a:r>
          </a:p>
          <a:p>
            <a:pPr lvl="1"/>
            <a:r>
              <a:t>0.00385</a:t>
            </a:r>
          </a:p>
          <a:p>
            <a:r>
              <a:t>DUT output dBm Mean</a:t>
            </a:r>
          </a:p>
          <a:p>
            <a:pPr lvl="1"/>
            <a:r>
              <a:t>5.94583</a:t>
            </a:r>
          </a:p>
          <a:p>
            <a:r>
              <a:t>DUT input dBm Mean</a:t>
            </a:r>
          </a:p>
          <a:p>
            <a:pPr lvl="1"/>
            <a:r>
              <a:t>6.45880</a:t>
            </a:r>
          </a:p>
          <a:p>
            <a:r>
              <a:t>RMS Error </a:t>
            </a:r>
          </a:p>
          <a:p>
            <a:r>
              <a:t>0.24597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0.00434</a:t>
            </a:r>
          </a:p>
          <a:p>
            <a:r>
              <a:t>Sampler 2 Range</a:t>
            </a:r>
          </a:p>
          <a:p>
            <a:pPr lvl="1"/>
            <a:r>
              <a:t>0.00378</a:t>
            </a:r>
          </a:p>
          <a:p>
            <a:r>
              <a:t>DUT output dBm Mean</a:t>
            </a:r>
          </a:p>
          <a:p>
            <a:pPr lvl="1"/>
            <a:r>
              <a:t>5.96663</a:t>
            </a:r>
          </a:p>
          <a:p>
            <a:r>
              <a:t>DUT input dBm Mean</a:t>
            </a:r>
          </a:p>
          <a:p>
            <a:pPr lvl="1"/>
            <a:r>
              <a:t>6.39973</a:t>
            </a:r>
          </a:p>
          <a:p>
            <a:r>
              <a:t>RMS Error </a:t>
            </a:r>
          </a:p>
          <a:p>
            <a:r>
              <a:t>0.09962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0.00145</a:t>
            </a:r>
          </a:p>
          <a:p>
            <a:r>
              <a:t>Sampler 2 Range</a:t>
            </a:r>
          </a:p>
          <a:p>
            <a:pPr lvl="1"/>
            <a:r>
              <a:t>0.00135</a:t>
            </a:r>
          </a:p>
          <a:p>
            <a:r>
              <a:t>DUT output dBm Mean</a:t>
            </a:r>
          </a:p>
          <a:p>
            <a:pPr lvl="1"/>
            <a:r>
              <a:t>16.01870</a:t>
            </a:r>
          </a:p>
          <a:p>
            <a:r>
              <a:t>DUT input dBm Mean</a:t>
            </a:r>
          </a:p>
          <a:p>
            <a:pPr lvl="1"/>
            <a:r>
              <a:t>16.53604</a:t>
            </a:r>
          </a:p>
          <a:p>
            <a:r>
              <a:t>RMS Error </a:t>
            </a:r>
          </a:p>
          <a:p>
            <a:r>
              <a:t>0.10292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0.00431</a:t>
            </a:r>
          </a:p>
          <a:p>
            <a:r>
              <a:t>Sampler 2 Range</a:t>
            </a:r>
          </a:p>
          <a:p>
            <a:pPr lvl="1"/>
            <a:r>
              <a:t>0.00427</a:t>
            </a:r>
          </a:p>
          <a:p>
            <a:r>
              <a:t>DUT output dBm Mean</a:t>
            </a:r>
          </a:p>
          <a:p>
            <a:pPr lvl="1"/>
            <a:r>
              <a:t>5.98428</a:t>
            </a:r>
          </a:p>
          <a:p>
            <a:r>
              <a:t>DUT input dBm Mean</a:t>
            </a:r>
          </a:p>
          <a:p>
            <a:pPr lvl="1"/>
            <a:r>
              <a:t>6.46805</a:t>
            </a:r>
          </a:p>
          <a:p>
            <a:r>
              <a:t>RMS Error </a:t>
            </a:r>
          </a:p>
          <a:p>
            <a:r>
              <a:t>0.15882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0.00447</a:t>
            </a:r>
          </a:p>
          <a:p>
            <a:r>
              <a:t>Sampler 2 Range</a:t>
            </a:r>
          </a:p>
          <a:p>
            <a:pPr lvl="1"/>
            <a:r>
              <a:t>0.00392</a:t>
            </a:r>
          </a:p>
          <a:p>
            <a:r>
              <a:t>DUT output dBm Mean</a:t>
            </a:r>
          </a:p>
          <a:p>
            <a:pPr lvl="1"/>
            <a:r>
              <a:t>5.95755</a:t>
            </a:r>
          </a:p>
          <a:p>
            <a:r>
              <a:t>DUT input dBm Mean</a:t>
            </a:r>
          </a:p>
          <a:p>
            <a:pPr lvl="1"/>
            <a:r>
              <a:t>6.46639</a:t>
            </a:r>
          </a:p>
          <a:p>
            <a:r>
              <a:t>RMS Error </a:t>
            </a:r>
          </a:p>
          <a:p>
            <a:r>
              <a:t>0.28364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0.00486</a:t>
            </a:r>
          </a:p>
          <a:p>
            <a:r>
              <a:t>Sampler 2 Range</a:t>
            </a:r>
          </a:p>
          <a:p>
            <a:pPr lvl="1"/>
            <a:r>
              <a:t>0.00390</a:t>
            </a:r>
          </a:p>
          <a:p>
            <a:r>
              <a:t>DUT output dBm Mean</a:t>
            </a:r>
          </a:p>
          <a:p>
            <a:pPr lvl="1"/>
            <a:r>
              <a:t>5.97269</a:t>
            </a:r>
          </a:p>
          <a:p>
            <a:r>
              <a:t>DUT input dBm Mean</a:t>
            </a:r>
          </a:p>
          <a:p>
            <a:pPr lvl="1"/>
            <a:r>
              <a:t>6.46964</a:t>
            </a:r>
          </a:p>
          <a:p>
            <a:r>
              <a:t>RMS Error </a:t>
            </a:r>
          </a:p>
          <a:p>
            <a:r>
              <a:t>0.43889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230.352</a:t>
            </a:r>
          </a:p>
          <a:p>
            <a:pPr lvl="1"/>
            <a:r>
              <a:t>Sampler 2: 252.228</a:t>
            </a:r>
          </a:p>
          <a:p>
            <a:r>
              <a:t>Sampler Offset (rather than -1)</a:t>
            </a:r>
          </a:p>
          <a:p>
            <a:pPr lvl="1"/>
            <a:r>
              <a:t>-198.74612908146679</a:t>
            </a:r>
          </a:p>
          <a:p>
            <a:r>
              <a:t>Sampler 1 Range</a:t>
            </a:r>
          </a:p>
          <a:p>
            <a:pPr lvl="1"/>
            <a:r>
              <a:t>0.00417</a:t>
            </a:r>
          </a:p>
          <a:p>
            <a:r>
              <a:t>Sampler 2 Range</a:t>
            </a:r>
          </a:p>
          <a:p>
            <a:pPr lvl="1"/>
            <a:r>
              <a:t>0.00453</a:t>
            </a:r>
          </a:p>
          <a:p>
            <a:r>
              <a:t>DUT output dBm Mean</a:t>
            </a:r>
          </a:p>
          <a:p>
            <a:pPr lvl="1"/>
            <a:r>
              <a:t>5.99217</a:t>
            </a:r>
          </a:p>
          <a:p>
            <a:r>
              <a:t>DUT input dBm Mean</a:t>
            </a:r>
          </a:p>
          <a:p>
            <a:pPr lvl="1"/>
            <a:r>
              <a:t>6.49233</a:t>
            </a:r>
          </a:p>
          <a:p>
            <a:r>
              <a:t>RMS Error </a:t>
            </a:r>
          </a:p>
          <a:p>
            <a:r>
              <a:t>0.63477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0.00612</a:t>
            </a:r>
          </a:p>
          <a:p>
            <a:r>
              <a:t>Sampler 2 Range</a:t>
            </a:r>
          </a:p>
          <a:p>
            <a:pPr lvl="1"/>
            <a:r>
              <a:t>0.00609</a:t>
            </a:r>
          </a:p>
          <a:p>
            <a:r>
              <a:t>DUT output dBm Mean</a:t>
            </a:r>
          </a:p>
          <a:p>
            <a:pPr lvl="1"/>
            <a:r>
              <a:t>8.00790</a:t>
            </a:r>
          </a:p>
          <a:p>
            <a:r>
              <a:t>DUT input dBm Mean</a:t>
            </a:r>
          </a:p>
          <a:p>
            <a:pPr lvl="1"/>
            <a:r>
              <a:t>8.38302</a:t>
            </a:r>
          </a:p>
          <a:p>
            <a:r>
              <a:t>RMS Error </a:t>
            </a:r>
          </a:p>
          <a:p>
            <a:r>
              <a:t>0.48785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0.00806</a:t>
            </a:r>
          </a:p>
          <a:p>
            <a:r>
              <a:t>Sampler 2 Range</a:t>
            </a:r>
          </a:p>
          <a:p>
            <a:pPr lvl="1"/>
            <a:r>
              <a:t>0.00635</a:t>
            </a:r>
          </a:p>
          <a:p>
            <a:r>
              <a:t>DUT output dBm Mean</a:t>
            </a:r>
          </a:p>
          <a:p>
            <a:pPr lvl="1"/>
            <a:r>
              <a:t>7.98379</a:t>
            </a:r>
          </a:p>
          <a:p>
            <a:r>
              <a:t>DUT input dBm Mean</a:t>
            </a:r>
          </a:p>
          <a:p>
            <a:pPr lvl="1"/>
            <a:r>
              <a:t>8.53839</a:t>
            </a:r>
          </a:p>
          <a:p>
            <a:r>
              <a:t>RMS Error </a:t>
            </a:r>
          </a:p>
          <a:p>
            <a:r>
              <a:t>0.49029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0.00617</a:t>
            </a:r>
          </a:p>
          <a:p>
            <a:r>
              <a:t>DUT output dBm Mean</a:t>
            </a:r>
          </a:p>
          <a:p>
            <a:pPr lvl="1"/>
            <a:r>
              <a:t>8.01450</a:t>
            </a:r>
          </a:p>
          <a:p>
            <a:r>
              <a:t>DUT input dBm Mean</a:t>
            </a:r>
          </a:p>
          <a:p>
            <a:pPr lvl="1"/>
            <a:r>
              <a:t>8.43600</a:t>
            </a:r>
          </a:p>
          <a:p>
            <a:r>
              <a:t>RMS Error </a:t>
            </a:r>
          </a:p>
          <a:p>
            <a:r>
              <a:t>0.41396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0.00588</a:t>
            </a:r>
          </a:p>
          <a:p>
            <a:r>
              <a:t>Sampler 2 Range</a:t>
            </a:r>
          </a:p>
          <a:p>
            <a:pPr lvl="1"/>
            <a:r>
              <a:t>0.00630</a:t>
            </a:r>
          </a:p>
          <a:p>
            <a:r>
              <a:t>DUT output dBm Mean</a:t>
            </a:r>
          </a:p>
          <a:p>
            <a:pPr lvl="1"/>
            <a:r>
              <a:t>8.01046</a:t>
            </a:r>
          </a:p>
          <a:p>
            <a:r>
              <a:t>DUT input dBm Mean</a:t>
            </a:r>
          </a:p>
          <a:p>
            <a:pPr lvl="1"/>
            <a:r>
              <a:t>8.45390</a:t>
            </a:r>
          </a:p>
          <a:p>
            <a:r>
              <a:t>RMS Error </a:t>
            </a:r>
          </a:p>
          <a:p>
            <a:r>
              <a:t>0.27682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0.00649</a:t>
            </a:r>
          </a:p>
          <a:p>
            <a:r>
              <a:t>Sampler 2 Range</a:t>
            </a:r>
          </a:p>
          <a:p>
            <a:pPr lvl="1"/>
            <a:r>
              <a:t>0.00618</a:t>
            </a:r>
          </a:p>
          <a:p>
            <a:r>
              <a:t>DUT output dBm Mean</a:t>
            </a:r>
          </a:p>
          <a:p>
            <a:pPr lvl="1"/>
            <a:r>
              <a:t>7.98543</a:t>
            </a:r>
          </a:p>
          <a:p>
            <a:r>
              <a:t>DUT input dBm Mean</a:t>
            </a:r>
          </a:p>
          <a:p>
            <a:pPr lvl="1"/>
            <a:r>
              <a:t>8.50184</a:t>
            </a:r>
          </a:p>
          <a:p>
            <a:r>
              <a:t>RMS Error </a:t>
            </a:r>
          </a:p>
          <a:p>
            <a:r>
              <a:t>0.19720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0.00714</a:t>
            </a:r>
          </a:p>
          <a:p>
            <a:r>
              <a:t>Sampler 2 Range</a:t>
            </a:r>
          </a:p>
          <a:p>
            <a:pPr lvl="1"/>
            <a:r>
              <a:t>0.00597</a:t>
            </a:r>
          </a:p>
          <a:p>
            <a:r>
              <a:t>DUT output dBm Mean</a:t>
            </a:r>
          </a:p>
          <a:p>
            <a:pPr lvl="1"/>
            <a:r>
              <a:t>8.02512</a:t>
            </a:r>
          </a:p>
          <a:p>
            <a:r>
              <a:t>DUT input dBm Mean</a:t>
            </a:r>
          </a:p>
          <a:p>
            <a:pPr lvl="1"/>
            <a:r>
              <a:t>8.45905</a:t>
            </a:r>
          </a:p>
          <a:p>
            <a:r>
              <a:t>RMS Error </a:t>
            </a:r>
          </a:p>
          <a:p>
            <a:r>
              <a:t>0.06839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0.00180</a:t>
            </a:r>
          </a:p>
          <a:p>
            <a:r>
              <a:t>Sampler 2 Range</a:t>
            </a:r>
          </a:p>
          <a:p>
            <a:pPr lvl="1"/>
            <a:r>
              <a:t>0.00121</a:t>
            </a:r>
          </a:p>
          <a:p>
            <a:r>
              <a:t>DUT output dBm Mean</a:t>
            </a:r>
          </a:p>
          <a:p>
            <a:pPr lvl="1"/>
            <a:r>
              <a:t>16.01902</a:t>
            </a:r>
          </a:p>
          <a:p>
            <a:r>
              <a:t>DUT input dBm Mean</a:t>
            </a:r>
          </a:p>
          <a:p>
            <a:pPr lvl="1"/>
            <a:r>
              <a:t>16.52141</a:t>
            </a:r>
          </a:p>
          <a:p>
            <a:r>
              <a:t>RMS Error </a:t>
            </a:r>
          </a:p>
          <a:p>
            <a:r>
              <a:t>0.12082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0.00676</a:t>
            </a:r>
          </a:p>
          <a:p>
            <a:r>
              <a:t>Sampler 2 Range</a:t>
            </a:r>
          </a:p>
          <a:p>
            <a:pPr lvl="1"/>
            <a:r>
              <a:t>0.00681</a:t>
            </a:r>
          </a:p>
          <a:p>
            <a:r>
              <a:t>DUT output dBm Mean</a:t>
            </a:r>
          </a:p>
          <a:p>
            <a:pPr lvl="1"/>
            <a:r>
              <a:t>8.04013</a:t>
            </a:r>
          </a:p>
          <a:p>
            <a:r>
              <a:t>DUT input dBm Mean</a:t>
            </a:r>
          </a:p>
          <a:p>
            <a:pPr lvl="1"/>
            <a:r>
              <a:t>8.52687</a:t>
            </a:r>
          </a:p>
          <a:p>
            <a:r>
              <a:t>RMS Error </a:t>
            </a:r>
          </a:p>
          <a:p>
            <a:r>
              <a:t>0.14233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0.00716</a:t>
            </a:r>
          </a:p>
          <a:p>
            <a:r>
              <a:t>Sampler 2 Range</a:t>
            </a:r>
          </a:p>
          <a:p>
            <a:pPr lvl="1"/>
            <a:r>
              <a:t>0.00616</a:t>
            </a:r>
          </a:p>
          <a:p>
            <a:r>
              <a:t>DUT output dBm Mean</a:t>
            </a:r>
          </a:p>
          <a:p>
            <a:pPr lvl="1"/>
            <a:r>
              <a:t>8.00985</a:t>
            </a:r>
          </a:p>
          <a:p>
            <a:r>
              <a:t>DUT input dBm Mean</a:t>
            </a:r>
          </a:p>
          <a:p>
            <a:pPr lvl="1"/>
            <a:r>
              <a:t>8.52097</a:t>
            </a:r>
          </a:p>
          <a:p>
            <a:r>
              <a:t>RMS Error </a:t>
            </a:r>
          </a:p>
          <a:p>
            <a:r>
              <a:t>0.21807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0.00732</a:t>
            </a:r>
          </a:p>
          <a:p>
            <a:r>
              <a:t>Sampler 2 Range</a:t>
            </a:r>
          </a:p>
          <a:p>
            <a:pPr lvl="1"/>
            <a:r>
              <a:t>0.00621</a:t>
            </a:r>
          </a:p>
          <a:p>
            <a:r>
              <a:t>DUT output dBm Mean</a:t>
            </a:r>
          </a:p>
          <a:p>
            <a:pPr lvl="1"/>
            <a:r>
              <a:t>8.01919</a:t>
            </a:r>
          </a:p>
          <a:p>
            <a:r>
              <a:t>DUT input dBm Mean</a:t>
            </a:r>
          </a:p>
          <a:p>
            <a:pPr lvl="1"/>
            <a:r>
              <a:t>8.51856</a:t>
            </a:r>
          </a:p>
          <a:p>
            <a:r>
              <a:t>RMS Error </a:t>
            </a:r>
          </a:p>
          <a:p>
            <a:r>
              <a:t>0.32688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163.505</a:t>
            </a:r>
          </a:p>
          <a:p>
            <a:pPr lvl="1"/>
            <a:r>
              <a:t>Sampler 2: 177.190</a:t>
            </a:r>
          </a:p>
          <a:p>
            <a:r>
              <a:t>Sampler Offset (rather than -1)</a:t>
            </a:r>
          </a:p>
          <a:p>
            <a:pPr lvl="1"/>
            <a:r>
              <a:t>-140.78026354047387</a:t>
            </a:r>
          </a:p>
          <a:p>
            <a:r>
              <a:t>Sampler 1 Range</a:t>
            </a:r>
          </a:p>
          <a:p>
            <a:pPr lvl="1"/>
            <a:r>
              <a:t>0.00654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8.01698</a:t>
            </a:r>
          </a:p>
          <a:p>
            <a:r>
              <a:t>DUT input dBm Mean</a:t>
            </a:r>
          </a:p>
          <a:p>
            <a:pPr lvl="1"/>
            <a:r>
              <a:t>8.51903</a:t>
            </a:r>
          </a:p>
          <a:p>
            <a:r>
              <a:t>RMS Error </a:t>
            </a:r>
          </a:p>
          <a:p>
            <a:r>
              <a:t>0.44325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0.00958</a:t>
            </a:r>
          </a:p>
          <a:p>
            <a:r>
              <a:t>Sampler 2 Range</a:t>
            </a:r>
          </a:p>
          <a:p>
            <a:pPr lvl="1"/>
            <a:r>
              <a:t>0.00944</a:t>
            </a:r>
          </a:p>
          <a:p>
            <a:r>
              <a:t>DUT output dBm Mean</a:t>
            </a:r>
          </a:p>
          <a:p>
            <a:pPr lvl="1"/>
            <a:r>
              <a:t>9.97354</a:t>
            </a:r>
          </a:p>
          <a:p>
            <a:r>
              <a:t>DUT input dBm Mean</a:t>
            </a:r>
          </a:p>
          <a:p>
            <a:pPr lvl="1"/>
            <a:r>
              <a:t>10.35179</a:t>
            </a:r>
          </a:p>
          <a:p>
            <a:r>
              <a:t>RMS Error </a:t>
            </a:r>
          </a:p>
          <a:p>
            <a:r>
              <a:t>0.38149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0.01227</a:t>
            </a:r>
          </a:p>
          <a:p>
            <a:r>
              <a:t>Sampler 2 Range</a:t>
            </a:r>
          </a:p>
          <a:p>
            <a:pPr lvl="1"/>
            <a:r>
              <a:t>0.00999</a:t>
            </a:r>
          </a:p>
          <a:p>
            <a:r>
              <a:t>DUT output dBm Mean</a:t>
            </a:r>
          </a:p>
          <a:p>
            <a:pPr lvl="1"/>
            <a:r>
              <a:t>9.98013</a:t>
            </a:r>
          </a:p>
          <a:p>
            <a:r>
              <a:t>DUT input dBm Mean</a:t>
            </a:r>
          </a:p>
          <a:p>
            <a:pPr lvl="1"/>
            <a:r>
              <a:t>10.53350</a:t>
            </a:r>
          </a:p>
          <a:p>
            <a:r>
              <a:t>RMS Error </a:t>
            </a:r>
          </a:p>
          <a:p>
            <a:r>
              <a:t>0.35593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0.01086</a:t>
            </a:r>
          </a:p>
          <a:p>
            <a:r>
              <a:t>Sampler 2 Range</a:t>
            </a:r>
          </a:p>
          <a:p>
            <a:pPr lvl="1"/>
            <a:r>
              <a:t>0.00935</a:t>
            </a:r>
          </a:p>
          <a:p>
            <a:r>
              <a:t>DUT output dBm Mean</a:t>
            </a:r>
          </a:p>
          <a:p>
            <a:pPr lvl="1"/>
            <a:r>
              <a:t>10.01685</a:t>
            </a:r>
          </a:p>
          <a:p>
            <a:r>
              <a:t>DUT input dBm Mean</a:t>
            </a:r>
          </a:p>
          <a:p>
            <a:pPr lvl="1"/>
            <a:r>
              <a:t>10.43902</a:t>
            </a:r>
          </a:p>
          <a:p>
            <a:r>
              <a:t>RMS Error </a:t>
            </a:r>
          </a:p>
          <a:p>
            <a:r>
              <a:t>0.32343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0.00953</a:t>
            </a:r>
          </a:p>
          <a:p>
            <a:r>
              <a:t>DUT output dBm Mean</a:t>
            </a:r>
          </a:p>
          <a:p>
            <a:pPr lvl="1"/>
            <a:r>
              <a:t>9.97368</a:t>
            </a:r>
          </a:p>
          <a:p>
            <a:r>
              <a:t>DUT input dBm Mean</a:t>
            </a:r>
          </a:p>
          <a:p>
            <a:pPr lvl="1"/>
            <a:r>
              <a:t>10.41743</a:t>
            </a:r>
          </a:p>
          <a:p>
            <a:r>
              <a:t>RMS Error </a:t>
            </a:r>
          </a:p>
          <a:p>
            <a:r>
              <a:t>0.20372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0.01015</a:t>
            </a:r>
          </a:p>
          <a:p>
            <a:r>
              <a:t>Sampler 2 Range</a:t>
            </a:r>
          </a:p>
          <a:p>
            <a:pPr lvl="1"/>
            <a:r>
              <a:t>0.00959</a:t>
            </a:r>
          </a:p>
          <a:p>
            <a:r>
              <a:t>DUT output dBm Mean</a:t>
            </a:r>
          </a:p>
          <a:p>
            <a:pPr lvl="1"/>
            <a:r>
              <a:t>9.97417</a:t>
            </a:r>
          </a:p>
          <a:p>
            <a:r>
              <a:t>DUT input dBm Mean</a:t>
            </a:r>
          </a:p>
          <a:p>
            <a:pPr lvl="1"/>
            <a:r>
              <a:t>10.49145</a:t>
            </a:r>
          </a:p>
          <a:p>
            <a:r>
              <a:t>RMS Error </a:t>
            </a:r>
          </a:p>
          <a:p>
            <a:r>
              <a:t>0.12649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0.01089</a:t>
            </a:r>
          </a:p>
          <a:p>
            <a:r>
              <a:t>Sampler 2 Range</a:t>
            </a:r>
          </a:p>
          <a:p>
            <a:pPr lvl="1"/>
            <a:r>
              <a:t>0.00920</a:t>
            </a:r>
          </a:p>
          <a:p>
            <a:r>
              <a:t>DUT output dBm Mean</a:t>
            </a:r>
          </a:p>
          <a:p>
            <a:pPr lvl="1"/>
            <a:r>
              <a:t>10.01225</a:t>
            </a:r>
          </a:p>
          <a:p>
            <a:r>
              <a:t>DUT input dBm Mean</a:t>
            </a:r>
          </a:p>
          <a:p>
            <a:pPr lvl="1"/>
            <a:r>
              <a:t>10.44812</a:t>
            </a:r>
          </a:p>
          <a:p>
            <a:r>
              <a:t>RMS Error </a:t>
            </a:r>
          </a:p>
          <a:p>
            <a:r>
              <a:t>0.06063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0.00157</a:t>
            </a:r>
          </a:p>
          <a:p>
            <a:r>
              <a:t>Sampler 2 Range</a:t>
            </a:r>
          </a:p>
          <a:p>
            <a:pPr lvl="1"/>
            <a:r>
              <a:t>0.00177</a:t>
            </a:r>
          </a:p>
          <a:p>
            <a:r>
              <a:t>DUT output dBm Mean</a:t>
            </a:r>
          </a:p>
          <a:p>
            <a:pPr lvl="1"/>
            <a:r>
              <a:t>16.08653</a:t>
            </a:r>
          </a:p>
          <a:p>
            <a:r>
              <a:t>DUT input dBm Mean</a:t>
            </a:r>
          </a:p>
          <a:p>
            <a:pPr lvl="1"/>
            <a:r>
              <a:t>16.59465</a:t>
            </a:r>
          </a:p>
          <a:p>
            <a:r>
              <a:t>RMS Error </a:t>
            </a:r>
          </a:p>
          <a:p>
            <a:r>
              <a:t>0.19104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0.01063</a:t>
            </a:r>
          </a:p>
          <a:p>
            <a:r>
              <a:t>Sampler 2 Range</a:t>
            </a:r>
          </a:p>
          <a:p>
            <a:pPr lvl="1"/>
            <a:r>
              <a:t>0.01047</a:t>
            </a:r>
          </a:p>
          <a:p>
            <a:r>
              <a:t>DUT output dBm Mean</a:t>
            </a:r>
          </a:p>
          <a:p>
            <a:pPr lvl="1"/>
            <a:r>
              <a:t>10.03562</a:t>
            </a:r>
          </a:p>
          <a:p>
            <a:r>
              <a:t>DUT input dBm Mean</a:t>
            </a:r>
          </a:p>
          <a:p>
            <a:pPr lvl="1"/>
            <a:r>
              <a:t>10.52171</a:t>
            </a:r>
          </a:p>
          <a:p>
            <a:r>
              <a:t>RMS Error </a:t>
            </a:r>
          </a:p>
          <a:p>
            <a:r>
              <a:t>0.12806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0.01075</a:t>
            </a:r>
          </a:p>
          <a:p>
            <a:r>
              <a:t>Sampler 2 Range</a:t>
            </a:r>
          </a:p>
          <a:p>
            <a:pPr lvl="1"/>
            <a:r>
              <a:t>0.00966</a:t>
            </a:r>
          </a:p>
          <a:p>
            <a:r>
              <a:t>DUT output dBm Mean</a:t>
            </a:r>
          </a:p>
          <a:p>
            <a:pPr lvl="1"/>
            <a:r>
              <a:t>9.99568</a:t>
            </a:r>
          </a:p>
          <a:p>
            <a:r>
              <a:t>DUT input dBm Mean</a:t>
            </a:r>
          </a:p>
          <a:p>
            <a:pPr lvl="1"/>
            <a:r>
              <a:t>10.50654</a:t>
            </a:r>
          </a:p>
          <a:p>
            <a:r>
              <a:t>RMS Error </a:t>
            </a:r>
          </a:p>
          <a:p>
            <a:r>
              <a:t>0.16788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0.01128</a:t>
            </a:r>
          </a:p>
          <a:p>
            <a:r>
              <a:t>Sampler 2 Range</a:t>
            </a:r>
          </a:p>
          <a:p>
            <a:pPr lvl="1"/>
            <a:r>
              <a:t>0.00965</a:t>
            </a:r>
          </a:p>
          <a:p>
            <a:r>
              <a:t>DUT output dBm Mean</a:t>
            </a:r>
          </a:p>
          <a:p>
            <a:pPr lvl="1"/>
            <a:r>
              <a:t>10.00865</a:t>
            </a:r>
          </a:p>
          <a:p>
            <a:r>
              <a:t>DUT input dBm Mean</a:t>
            </a:r>
          </a:p>
          <a:p>
            <a:pPr lvl="1"/>
            <a:r>
              <a:t>10.50886</a:t>
            </a:r>
          </a:p>
          <a:p>
            <a:r>
              <a:t>RMS Error </a:t>
            </a:r>
          </a:p>
          <a:p>
            <a:r>
              <a:t>0.26036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110.552</a:t>
            </a:r>
          </a:p>
          <a:p>
            <a:pPr lvl="1"/>
            <a:r>
              <a:t>Sampler 2: 120.051</a:t>
            </a:r>
          </a:p>
          <a:p>
            <a:r>
              <a:t>Sampler Offset (rather than -1)</a:t>
            </a:r>
          </a:p>
          <a:p>
            <a:pPr lvl="1"/>
            <a:r>
              <a:t>-95.742634783524196</a:t>
            </a:r>
          </a:p>
          <a:p>
            <a:r>
              <a:t>Sampler 1 Range</a:t>
            </a:r>
          </a:p>
          <a:p>
            <a:pPr lvl="1"/>
            <a:r>
              <a:t>0.00979</a:t>
            </a:r>
          </a:p>
          <a:p>
            <a:r>
              <a:t>Sampler 2 Range</a:t>
            </a:r>
          </a:p>
          <a:p>
            <a:pPr lvl="1"/>
            <a:r>
              <a:t>0.01101</a:t>
            </a:r>
          </a:p>
          <a:p>
            <a:r>
              <a:t>DUT output dBm Mean</a:t>
            </a:r>
          </a:p>
          <a:p>
            <a:pPr lvl="1"/>
            <a:r>
              <a:t>10.00215</a:t>
            </a:r>
          </a:p>
          <a:p>
            <a:r>
              <a:t>DUT input dBm Mean</a:t>
            </a:r>
          </a:p>
          <a:p>
            <a:pPr lvl="1"/>
            <a:r>
              <a:t>10.50358</a:t>
            </a:r>
          </a:p>
          <a:p>
            <a:r>
              <a:t>RMS Error </a:t>
            </a:r>
          </a:p>
          <a:p>
            <a:r>
              <a:t>0.33741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0.00452</a:t>
            </a:r>
          </a:p>
          <a:p>
            <a:r>
              <a:t>Sampler 2 Range</a:t>
            </a:r>
          </a:p>
          <a:p>
            <a:pPr lvl="1"/>
            <a:r>
              <a:t>0.00231</a:t>
            </a:r>
          </a:p>
          <a:p>
            <a:r>
              <a:t>DUT output dBm Mean</a:t>
            </a:r>
          </a:p>
          <a:p>
            <a:pPr lvl="1"/>
            <a:r>
              <a:t>17.95994</a:t>
            </a:r>
          </a:p>
          <a:p>
            <a:r>
              <a:t>DUT input dBm Mean</a:t>
            </a:r>
          </a:p>
          <a:p>
            <a:pPr lvl="1"/>
            <a:r>
              <a:t>18.52291</a:t>
            </a:r>
          </a:p>
          <a:p>
            <a:r>
              <a:t>RMS Error </a:t>
            </a:r>
          </a:p>
          <a:p>
            <a:r>
              <a:t>0.12170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0.00326</a:t>
            </a:r>
          </a:p>
          <a:p>
            <a:r>
              <a:t>Sampler 2 Range</a:t>
            </a:r>
          </a:p>
          <a:p>
            <a:pPr lvl="1"/>
            <a:r>
              <a:t>0.00233</a:t>
            </a:r>
          </a:p>
          <a:p>
            <a:r>
              <a:t>DUT output dBm Mean</a:t>
            </a:r>
          </a:p>
          <a:p>
            <a:pPr lvl="1"/>
            <a:r>
              <a:t>17.98313</a:t>
            </a:r>
          </a:p>
          <a:p>
            <a:r>
              <a:t>DUT input dBm Mean</a:t>
            </a:r>
          </a:p>
          <a:p>
            <a:pPr lvl="1"/>
            <a:r>
              <a:t>18.41311</a:t>
            </a:r>
          </a:p>
          <a:p>
            <a:r>
              <a:t>RMS Error </a:t>
            </a:r>
          </a:p>
          <a:p>
            <a:r>
              <a:t>0.08369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0.00246</a:t>
            </a:r>
          </a:p>
          <a:p>
            <a:r>
              <a:t>Sampler 2 Range</a:t>
            </a:r>
          </a:p>
          <a:p>
            <a:pPr lvl="1"/>
            <a:r>
              <a:t>0.00255</a:t>
            </a:r>
          </a:p>
          <a:p>
            <a:r>
              <a:t>DUT output dBm Mean</a:t>
            </a:r>
          </a:p>
          <a:p>
            <a:pPr lvl="1"/>
            <a:r>
              <a:t>17.97668</a:t>
            </a:r>
          </a:p>
          <a:p>
            <a:r>
              <a:t>DUT input dBm Mean</a:t>
            </a:r>
          </a:p>
          <a:p>
            <a:pPr lvl="1"/>
            <a:r>
              <a:t>18.43052</a:t>
            </a:r>
          </a:p>
          <a:p>
            <a:r>
              <a:t>RMS Error </a:t>
            </a:r>
          </a:p>
          <a:p>
            <a:r>
              <a:t>0.07309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0.00287</a:t>
            </a:r>
          </a:p>
          <a:p>
            <a:r>
              <a:t>Sampler 2 Range</a:t>
            </a:r>
          </a:p>
          <a:p>
            <a:pPr lvl="1"/>
            <a:r>
              <a:t>0.00243</a:t>
            </a:r>
          </a:p>
          <a:p>
            <a:r>
              <a:t>DUT output dBm Mean</a:t>
            </a:r>
          </a:p>
          <a:p>
            <a:pPr lvl="1"/>
            <a:r>
              <a:t>17.96325</a:t>
            </a:r>
          </a:p>
          <a:p>
            <a:r>
              <a:t>DUT input dBm Mean</a:t>
            </a:r>
          </a:p>
          <a:p>
            <a:pPr lvl="1"/>
            <a:r>
              <a:t>18.48621</a:t>
            </a:r>
          </a:p>
          <a:p>
            <a:r>
              <a:t>RMS Error </a:t>
            </a:r>
          </a:p>
          <a:p>
            <a:r>
              <a:t>0.10055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7C-0FC1-9DC7-5DCB-DD722426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49656-E1B0-A53C-91B5-3BCC304F9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815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51444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0.00335</a:t>
            </a:r>
          </a:p>
          <a:p>
            <a:r>
              <a:t>Sampler 2 Range</a:t>
            </a:r>
          </a:p>
          <a:p>
            <a:pPr lvl="1"/>
            <a:r>
              <a:t>0.00238</a:t>
            </a:r>
          </a:p>
          <a:p>
            <a:r>
              <a:t>DUT output dBm Mean</a:t>
            </a:r>
          </a:p>
          <a:p>
            <a:pPr lvl="1"/>
            <a:r>
              <a:t>17.99314</a:t>
            </a:r>
          </a:p>
          <a:p>
            <a:r>
              <a:t>DUT input dBm Mean</a:t>
            </a:r>
          </a:p>
          <a:p>
            <a:pPr lvl="1"/>
            <a:r>
              <a:t>18.43569</a:t>
            </a:r>
          </a:p>
          <a:p>
            <a:r>
              <a:t>RMS Error </a:t>
            </a:r>
          </a:p>
          <a:p>
            <a:r>
              <a:t>0.12919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0.00338</a:t>
            </a:r>
          </a:p>
          <a:p>
            <a:r>
              <a:t>Sampler 2 Range</a:t>
            </a:r>
          </a:p>
          <a:p>
            <a:pPr lvl="1"/>
            <a:r>
              <a:t>0.00245</a:t>
            </a:r>
          </a:p>
          <a:p>
            <a:r>
              <a:t>DUT output dBm Mean</a:t>
            </a:r>
          </a:p>
          <a:p>
            <a:pPr lvl="1"/>
            <a:r>
              <a:t>18.00855</a:t>
            </a:r>
          </a:p>
          <a:p>
            <a:r>
              <a:t>DUT input dBm Mean</a:t>
            </a:r>
          </a:p>
          <a:p>
            <a:pPr lvl="1"/>
            <a:r>
              <a:t>18.49477</a:t>
            </a:r>
          </a:p>
          <a:p>
            <a:r>
              <a:t>RMS Error </a:t>
            </a:r>
          </a:p>
          <a:p>
            <a:r>
              <a:t>0.08694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0.00302</a:t>
            </a:r>
          </a:p>
          <a:p>
            <a:r>
              <a:t>Sampler 2 Range</a:t>
            </a:r>
          </a:p>
          <a:p>
            <a:pPr lvl="1"/>
            <a:r>
              <a:t>0.00258</a:t>
            </a:r>
          </a:p>
          <a:p>
            <a:r>
              <a:t>DUT output dBm Mean</a:t>
            </a:r>
          </a:p>
          <a:p>
            <a:pPr lvl="1"/>
            <a:r>
              <a:t>17.97973</a:t>
            </a:r>
          </a:p>
          <a:p>
            <a:r>
              <a:t>DUT input dBm Mean</a:t>
            </a:r>
          </a:p>
          <a:p>
            <a:pPr lvl="1"/>
            <a:r>
              <a:t>18.49973</a:t>
            </a:r>
          </a:p>
          <a:p>
            <a:r>
              <a:t>RMS Error </a:t>
            </a:r>
          </a:p>
          <a:p>
            <a:r>
              <a:t>0.08343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0.00357</a:t>
            </a:r>
          </a:p>
          <a:p>
            <a:r>
              <a:t>Sampler 2 Range</a:t>
            </a:r>
          </a:p>
          <a:p>
            <a:pPr lvl="1"/>
            <a:r>
              <a:t>0.00241</a:t>
            </a:r>
          </a:p>
          <a:p>
            <a:r>
              <a:t>DUT output dBm Mean</a:t>
            </a:r>
          </a:p>
          <a:p>
            <a:pPr lvl="1"/>
            <a:r>
              <a:t>17.99093</a:t>
            </a:r>
          </a:p>
          <a:p>
            <a:r>
              <a:t>DUT input dBm Mean</a:t>
            </a:r>
          </a:p>
          <a:p>
            <a:pPr lvl="1"/>
            <a:r>
              <a:t>18.49604</a:t>
            </a:r>
          </a:p>
          <a:p>
            <a:r>
              <a:t>RMS Error </a:t>
            </a:r>
          </a:p>
          <a:p>
            <a:r>
              <a:t>0.09936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195.165</a:t>
            </a:r>
          </a:p>
          <a:p>
            <a:pPr lvl="1"/>
            <a:r>
              <a:t>Sampler 2: 243.763</a:t>
            </a:r>
          </a:p>
          <a:p>
            <a:r>
              <a:t>Sampler Offset (rather than -1)</a:t>
            </a:r>
          </a:p>
          <a:p>
            <a:pPr lvl="1"/>
            <a:r>
              <a:t>-4.3767271355003929</a:t>
            </a:r>
          </a:p>
          <a:p>
            <a:r>
              <a:t>Sampler 1 Range</a:t>
            </a:r>
          </a:p>
          <a:p>
            <a:pPr lvl="1"/>
            <a:r>
              <a:t>0.00317</a:t>
            </a:r>
          </a:p>
          <a:p>
            <a:r>
              <a:t>Sampler 2 Range</a:t>
            </a:r>
          </a:p>
          <a:p>
            <a:pPr lvl="1"/>
            <a:r>
              <a:t>0.00306</a:t>
            </a:r>
          </a:p>
          <a:p>
            <a:r>
              <a:t>DUT output dBm Mean</a:t>
            </a:r>
          </a:p>
          <a:p>
            <a:pPr lvl="1"/>
            <a:r>
              <a:t>17.98057</a:t>
            </a:r>
          </a:p>
          <a:p>
            <a:r>
              <a:t>DUT input dBm Mean</a:t>
            </a:r>
          </a:p>
          <a:p>
            <a:pPr lvl="1"/>
            <a:r>
              <a:t>18.48904</a:t>
            </a:r>
          </a:p>
          <a:p>
            <a:r>
              <a:t>RMS Error </a:t>
            </a:r>
          </a:p>
          <a:p>
            <a:r>
              <a:t>0.15172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0.00996</a:t>
            </a:r>
          </a:p>
          <a:p>
            <a:r>
              <a:t>Sampler 2 Range</a:t>
            </a:r>
          </a:p>
          <a:p>
            <a:pPr lvl="1"/>
            <a:r>
              <a:t>0.00515</a:t>
            </a:r>
          </a:p>
          <a:p>
            <a:r>
              <a:t>DUT output dBm Mean</a:t>
            </a:r>
          </a:p>
          <a:p>
            <a:pPr lvl="1"/>
            <a:r>
              <a:t>19.95554</a:t>
            </a:r>
          </a:p>
          <a:p>
            <a:r>
              <a:t>DUT input dBm Mean</a:t>
            </a:r>
          </a:p>
          <a:p>
            <a:pPr lvl="1"/>
            <a:r>
              <a:t>20.52320</a:t>
            </a:r>
          </a:p>
          <a:p>
            <a:r>
              <a:t>RMS Error </a:t>
            </a:r>
          </a:p>
          <a:p>
            <a:r>
              <a:t>0.08676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0.00728</a:t>
            </a:r>
          </a:p>
          <a:p>
            <a:r>
              <a:t>Sampler 2 Range</a:t>
            </a:r>
          </a:p>
          <a:p>
            <a:pPr lvl="1"/>
            <a:r>
              <a:t>0.00510</a:t>
            </a:r>
          </a:p>
          <a:p>
            <a:r>
              <a:t>DUT output dBm Mean</a:t>
            </a:r>
          </a:p>
          <a:p>
            <a:pPr lvl="1"/>
            <a:r>
              <a:t>19.97484</a:t>
            </a:r>
          </a:p>
          <a:p>
            <a:r>
              <a:t>DUT input dBm Mean</a:t>
            </a:r>
          </a:p>
          <a:p>
            <a:pPr lvl="1"/>
            <a:r>
              <a:t>20.41074</a:t>
            </a:r>
          </a:p>
          <a:p>
            <a:r>
              <a:t>RMS Error </a:t>
            </a:r>
          </a:p>
          <a:p>
            <a:r>
              <a:t>0.08766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0.00538</a:t>
            </a:r>
          </a:p>
          <a:p>
            <a:r>
              <a:t>Sampler 2 Range</a:t>
            </a:r>
          </a:p>
          <a:p>
            <a:pPr lvl="1"/>
            <a:r>
              <a:t>0.00557</a:t>
            </a:r>
          </a:p>
          <a:p>
            <a:r>
              <a:t>DUT output dBm Mean</a:t>
            </a:r>
          </a:p>
          <a:p>
            <a:pPr lvl="1"/>
            <a:r>
              <a:t>19.95833</a:t>
            </a:r>
          </a:p>
          <a:p>
            <a:r>
              <a:t>DUT input dBm Mean</a:t>
            </a:r>
          </a:p>
          <a:p>
            <a:pPr lvl="1"/>
            <a:r>
              <a:t>20.41704</a:t>
            </a:r>
          </a:p>
          <a:p>
            <a:r>
              <a:t>RMS Error </a:t>
            </a:r>
          </a:p>
          <a:p>
            <a:r>
              <a:t>0.06329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0.00643</a:t>
            </a:r>
          </a:p>
          <a:p>
            <a:r>
              <a:t>Sampler 2 Range</a:t>
            </a:r>
          </a:p>
          <a:p>
            <a:pPr lvl="1"/>
            <a:r>
              <a:t>0.00542</a:t>
            </a:r>
          </a:p>
          <a:p>
            <a:r>
              <a:t>DUT output dBm Mean</a:t>
            </a:r>
          </a:p>
          <a:p>
            <a:pPr lvl="1"/>
            <a:r>
              <a:t>19.95208</a:t>
            </a:r>
          </a:p>
          <a:p>
            <a:r>
              <a:t>DUT input dBm Mean</a:t>
            </a:r>
          </a:p>
          <a:p>
            <a:pPr lvl="1"/>
            <a:r>
              <a:t>20.47927</a:t>
            </a:r>
          </a:p>
          <a:p>
            <a:r>
              <a:t>RMS Error </a:t>
            </a:r>
          </a:p>
          <a:p>
            <a:r>
              <a:t>0.07220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0.00766</a:t>
            </a:r>
          </a:p>
          <a:p>
            <a:r>
              <a:t>Sampler 2 Range</a:t>
            </a:r>
          </a:p>
          <a:p>
            <a:pPr lvl="1"/>
            <a:r>
              <a:t>0.00486</a:t>
            </a:r>
          </a:p>
          <a:p>
            <a:r>
              <a:t>DUT output dBm Mean</a:t>
            </a:r>
          </a:p>
          <a:p>
            <a:pPr lvl="1"/>
            <a:r>
              <a:t>19.97735</a:t>
            </a:r>
          </a:p>
          <a:p>
            <a:r>
              <a:t>DUT input dBm Mean</a:t>
            </a:r>
          </a:p>
          <a:p>
            <a:pPr lvl="1"/>
            <a:r>
              <a:t>20.42446</a:t>
            </a:r>
          </a:p>
          <a:p>
            <a:r>
              <a:t>RMS Error </a:t>
            </a:r>
          </a:p>
          <a:p>
            <a:r>
              <a:t>0.08586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B833-5BA8-2D1E-0242-D537B8B3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8BD0-E927-FB7E-806D-24EF83C1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7D94D-B985-993D-00FA-0C30311C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643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184598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0.00689</a:t>
            </a:r>
          </a:p>
          <a:p>
            <a:r>
              <a:t>Sampler 2 Range</a:t>
            </a:r>
          </a:p>
          <a:p>
            <a:pPr lvl="1"/>
            <a:r>
              <a:t>0.00554</a:t>
            </a:r>
          </a:p>
          <a:p>
            <a:r>
              <a:t>DUT output dBm Mean</a:t>
            </a:r>
          </a:p>
          <a:p>
            <a:pPr lvl="1"/>
            <a:r>
              <a:t>19.99462</a:t>
            </a:r>
          </a:p>
          <a:p>
            <a:r>
              <a:t>DUT input dBm Mean</a:t>
            </a:r>
          </a:p>
          <a:p>
            <a:pPr lvl="1"/>
            <a:r>
              <a:t>20.48489</a:t>
            </a:r>
          </a:p>
          <a:p>
            <a:r>
              <a:t>RMS Error </a:t>
            </a:r>
          </a:p>
          <a:p>
            <a:r>
              <a:t>0.08023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0.00675</a:t>
            </a:r>
          </a:p>
          <a:p>
            <a:r>
              <a:t>Sampler 2 Range</a:t>
            </a:r>
          </a:p>
          <a:p>
            <a:pPr lvl="1"/>
            <a:r>
              <a:t>0.00560</a:t>
            </a:r>
          </a:p>
          <a:p>
            <a:r>
              <a:t>DUT output dBm Mean</a:t>
            </a:r>
          </a:p>
          <a:p>
            <a:pPr lvl="1"/>
            <a:r>
              <a:t>19.96828</a:t>
            </a:r>
          </a:p>
          <a:p>
            <a:r>
              <a:t>DUT input dBm Mean</a:t>
            </a:r>
          </a:p>
          <a:p>
            <a:pPr lvl="1"/>
            <a:r>
              <a:t>20.49061</a:t>
            </a:r>
          </a:p>
          <a:p>
            <a:r>
              <a:t>RMS Error </a:t>
            </a:r>
          </a:p>
          <a:p>
            <a:r>
              <a:t>0.08424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0.00786</a:t>
            </a:r>
          </a:p>
          <a:p>
            <a:r>
              <a:t>Sampler 2 Range</a:t>
            </a:r>
          </a:p>
          <a:p>
            <a:pPr lvl="1"/>
            <a:r>
              <a:t>0.00512</a:t>
            </a:r>
          </a:p>
          <a:p>
            <a:r>
              <a:t>DUT output dBm Mean</a:t>
            </a:r>
          </a:p>
          <a:p>
            <a:pPr lvl="1"/>
            <a:r>
              <a:t>19.98845</a:t>
            </a:r>
          </a:p>
          <a:p>
            <a:r>
              <a:t>DUT input dBm Mean</a:t>
            </a:r>
          </a:p>
          <a:p>
            <a:pPr lvl="1"/>
            <a:r>
              <a:t>20.49725</a:t>
            </a:r>
          </a:p>
          <a:p>
            <a:r>
              <a:t>RMS Error </a:t>
            </a:r>
          </a:p>
          <a:p>
            <a:r>
              <a:t>0.08891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82.222</a:t>
            </a:r>
          </a:p>
          <a:p>
            <a:pPr lvl="1"/>
            <a:r>
              <a:t>Sampler 2: 104.100</a:t>
            </a:r>
          </a:p>
          <a:p>
            <a:r>
              <a:t>Sampler Offset (rather than -1)</a:t>
            </a:r>
          </a:p>
          <a:p>
            <a:pPr lvl="1"/>
            <a:r>
              <a:t>-1.9950275488174611</a:t>
            </a:r>
          </a:p>
          <a:p>
            <a:r>
              <a:t>Sampler 1 Range</a:t>
            </a:r>
          </a:p>
          <a:p>
            <a:pPr lvl="1"/>
            <a:r>
              <a:t>0.00660</a:t>
            </a:r>
          </a:p>
          <a:p>
            <a:r>
              <a:t>Sampler 2 Range</a:t>
            </a:r>
          </a:p>
          <a:p>
            <a:pPr lvl="1"/>
            <a:r>
              <a:t>0.00653</a:t>
            </a:r>
          </a:p>
          <a:p>
            <a:r>
              <a:t>DUT output dBm Mean</a:t>
            </a:r>
          </a:p>
          <a:p>
            <a:pPr lvl="1"/>
            <a:r>
              <a:t>19.97018</a:t>
            </a:r>
          </a:p>
          <a:p>
            <a:r>
              <a:t>DUT input dBm Mean</a:t>
            </a:r>
          </a:p>
          <a:p>
            <a:pPr lvl="1"/>
            <a:r>
              <a:t>20.47952</a:t>
            </a:r>
          </a:p>
          <a:p>
            <a:r>
              <a:t>RMS Error </a:t>
            </a:r>
          </a:p>
          <a:p>
            <a:r>
              <a:t>0.11605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0.00997</a:t>
            </a:r>
          </a:p>
          <a:p>
            <a:r>
              <a:t>Sampler 2 Range</a:t>
            </a:r>
          </a:p>
          <a:p>
            <a:pPr lvl="1"/>
            <a:r>
              <a:t>0.00855</a:t>
            </a:r>
          </a:p>
          <a:p>
            <a:r>
              <a:t>DUT output dBm Mean</a:t>
            </a:r>
          </a:p>
          <a:p>
            <a:pPr lvl="1"/>
            <a:r>
              <a:t>11.97690</a:t>
            </a:r>
          </a:p>
          <a:p>
            <a:r>
              <a:t>DUT input dBm Mean</a:t>
            </a:r>
          </a:p>
          <a:p>
            <a:pPr lvl="1"/>
            <a:r>
              <a:t>12.35384</a:t>
            </a:r>
          </a:p>
          <a:p>
            <a:r>
              <a:t>RMS Error </a:t>
            </a:r>
          </a:p>
          <a:p>
            <a:r>
              <a:t>0.26964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0.01319</a:t>
            </a:r>
          </a:p>
          <a:p>
            <a:r>
              <a:t>Sampler 2 Range</a:t>
            </a:r>
          </a:p>
          <a:p>
            <a:pPr lvl="1"/>
            <a:r>
              <a:t>0.00930</a:t>
            </a:r>
          </a:p>
          <a:p>
            <a:r>
              <a:t>DUT output dBm Mean</a:t>
            </a:r>
          </a:p>
          <a:p>
            <a:pPr lvl="1"/>
            <a:r>
              <a:t>11.95880</a:t>
            </a:r>
          </a:p>
          <a:p>
            <a:r>
              <a:t>DUT input dBm Mean</a:t>
            </a:r>
          </a:p>
          <a:p>
            <a:pPr lvl="1"/>
            <a:r>
              <a:t>12.51334</a:t>
            </a:r>
          </a:p>
          <a:p>
            <a:r>
              <a:t>RMS Error </a:t>
            </a:r>
          </a:p>
          <a:p>
            <a:r>
              <a:t>0.31649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0.01112</a:t>
            </a:r>
          </a:p>
          <a:p>
            <a:r>
              <a:t>Sampler 2 Range</a:t>
            </a:r>
          </a:p>
          <a:p>
            <a:pPr lvl="1"/>
            <a:r>
              <a:t>0.00927</a:t>
            </a:r>
          </a:p>
          <a:p>
            <a:r>
              <a:t>DUT output dBm Mean</a:t>
            </a:r>
          </a:p>
          <a:p>
            <a:pPr lvl="1"/>
            <a:r>
              <a:t>11.99715</a:t>
            </a:r>
          </a:p>
          <a:p>
            <a:r>
              <a:t>DUT input dBm Mean</a:t>
            </a:r>
          </a:p>
          <a:p>
            <a:pPr lvl="1"/>
            <a:r>
              <a:t>12.41888</a:t>
            </a:r>
          </a:p>
          <a:p>
            <a:r>
              <a:t>RMS Error </a:t>
            </a:r>
          </a:p>
          <a:p>
            <a:r>
              <a:t>0.20472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0.00989</a:t>
            </a:r>
          </a:p>
          <a:p>
            <a:r>
              <a:t>Sampler 2 Range</a:t>
            </a:r>
          </a:p>
          <a:p>
            <a:pPr lvl="1"/>
            <a:r>
              <a:t>0.00871</a:t>
            </a:r>
          </a:p>
          <a:p>
            <a:r>
              <a:t>DUT output dBm Mean</a:t>
            </a:r>
          </a:p>
          <a:p>
            <a:pPr lvl="1"/>
            <a:r>
              <a:t>11.97586</a:t>
            </a:r>
          </a:p>
          <a:p>
            <a:r>
              <a:t>DUT input dBm Mean</a:t>
            </a:r>
          </a:p>
          <a:p>
            <a:pPr lvl="1"/>
            <a:r>
              <a:t>12.42022</a:t>
            </a:r>
          </a:p>
          <a:p>
            <a:r>
              <a:t>RMS Error </a:t>
            </a:r>
          </a:p>
          <a:p>
            <a:r>
              <a:t>0.14150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0.01060</a:t>
            </a:r>
          </a:p>
          <a:p>
            <a:r>
              <a:t>Sampler 2 Range</a:t>
            </a:r>
          </a:p>
          <a:p>
            <a:pPr lvl="1"/>
            <a:r>
              <a:t>0.00918</a:t>
            </a:r>
          </a:p>
          <a:p>
            <a:r>
              <a:t>DUT output dBm Mean</a:t>
            </a:r>
          </a:p>
          <a:p>
            <a:pPr lvl="1"/>
            <a:r>
              <a:t>11.96901</a:t>
            </a:r>
          </a:p>
          <a:p>
            <a:r>
              <a:t>DUT input dBm Mean</a:t>
            </a:r>
          </a:p>
          <a:p>
            <a:pPr lvl="1"/>
            <a:r>
              <a:t>12.48683</a:t>
            </a:r>
          </a:p>
          <a:p>
            <a:r>
              <a:t>RMS Error </a:t>
            </a:r>
          </a:p>
          <a:p>
            <a:r>
              <a:t>0.11394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0.01191</a:t>
            </a:r>
          </a:p>
          <a:p>
            <a:r>
              <a:t>Sampler 2 Range</a:t>
            </a:r>
          </a:p>
          <a:p>
            <a:pPr lvl="1"/>
            <a:r>
              <a:t>0.00775</a:t>
            </a:r>
          </a:p>
          <a:p>
            <a:r>
              <a:t>DUT output dBm Mean</a:t>
            </a:r>
          </a:p>
          <a:p>
            <a:pPr lvl="1"/>
            <a:r>
              <a:t>11.99300</a:t>
            </a:r>
          </a:p>
          <a:p>
            <a:r>
              <a:t>DUT input dBm Mean</a:t>
            </a:r>
          </a:p>
          <a:p>
            <a:pPr lvl="1"/>
            <a:r>
              <a:t>12.42804</a:t>
            </a:r>
          </a:p>
          <a:p>
            <a:r>
              <a:t>RMS Error </a:t>
            </a:r>
          </a:p>
          <a:p>
            <a:r>
              <a:t>0.09247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43CD-969A-629F-0FAC-82331C8F6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1001-8551-19B5-146F-C63A6C24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3AF2B-614A-B227-6886-FD3ADF53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67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057888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0.01148</a:t>
            </a:r>
          </a:p>
          <a:p>
            <a:r>
              <a:t>Sampler 2 Range</a:t>
            </a:r>
          </a:p>
          <a:p>
            <a:pPr lvl="1"/>
            <a:r>
              <a:t>0.00916</a:t>
            </a:r>
          </a:p>
          <a:p>
            <a:r>
              <a:t>DUT output dBm Mean</a:t>
            </a:r>
          </a:p>
          <a:p>
            <a:pPr lvl="1"/>
            <a:r>
              <a:t>12.01753</a:t>
            </a:r>
          </a:p>
          <a:p>
            <a:r>
              <a:t>DUT input dBm Mean</a:t>
            </a:r>
          </a:p>
          <a:p>
            <a:pPr lvl="1"/>
            <a:r>
              <a:t>12.50236</a:t>
            </a:r>
          </a:p>
          <a:p>
            <a:r>
              <a:t>RMS Error </a:t>
            </a:r>
          </a:p>
          <a:p>
            <a:r>
              <a:t>0.15611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0.01119</a:t>
            </a:r>
          </a:p>
          <a:p>
            <a:r>
              <a:t>Sampler 2 Range</a:t>
            </a:r>
          </a:p>
          <a:p>
            <a:pPr lvl="1"/>
            <a:r>
              <a:t>0.00896</a:t>
            </a:r>
          </a:p>
          <a:p>
            <a:r>
              <a:t>DUT output dBm Mean</a:t>
            </a:r>
          </a:p>
          <a:p>
            <a:pPr lvl="1"/>
            <a:r>
              <a:t>11.99410</a:t>
            </a:r>
          </a:p>
          <a:p>
            <a:r>
              <a:t>DUT input dBm Mean</a:t>
            </a:r>
          </a:p>
          <a:p>
            <a:pPr lvl="1"/>
            <a:r>
              <a:t>12.50507</a:t>
            </a:r>
          </a:p>
          <a:p>
            <a:r>
              <a:t>RMS Error </a:t>
            </a:r>
          </a:p>
          <a:p>
            <a:r>
              <a:t>0.18876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0.01123</a:t>
            </a:r>
          </a:p>
          <a:p>
            <a:r>
              <a:t>Sampler 2 Range</a:t>
            </a:r>
          </a:p>
          <a:p>
            <a:pPr lvl="1"/>
            <a:r>
              <a:t>0.00872</a:t>
            </a:r>
          </a:p>
          <a:p>
            <a:r>
              <a:t>DUT output dBm Mean</a:t>
            </a:r>
          </a:p>
          <a:p>
            <a:pPr lvl="1"/>
            <a:r>
              <a:t>12.00444</a:t>
            </a:r>
          </a:p>
          <a:p>
            <a:r>
              <a:t>DUT input dBm Mean</a:t>
            </a:r>
          </a:p>
          <a:p>
            <a:pPr lvl="1"/>
            <a:r>
              <a:t>12.50373</a:t>
            </a:r>
          </a:p>
          <a:p>
            <a:r>
              <a:t>RMS Error </a:t>
            </a:r>
          </a:p>
          <a:p>
            <a:r>
              <a:t>0.27760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70.272</a:t>
            </a:r>
          </a:p>
          <a:p>
            <a:pPr lvl="1"/>
            <a:r>
              <a:t>Sampler 2: 91.538</a:t>
            </a:r>
          </a:p>
          <a:p>
            <a:r>
              <a:t>Sampler Offset (rather than -1)</a:t>
            </a:r>
          </a:p>
          <a:p>
            <a:pPr lvl="1"/>
            <a:r>
              <a:t>-5.6750541016538794</a:t>
            </a:r>
          </a:p>
          <a:p>
            <a:r>
              <a:t>Sampler 1 Range</a:t>
            </a:r>
          </a:p>
          <a:p>
            <a:pPr lvl="1"/>
            <a:r>
              <a:t>0.01088</a:t>
            </a:r>
          </a:p>
          <a:p>
            <a:r>
              <a:t>Sampler 2 Range</a:t>
            </a:r>
          </a:p>
          <a:p>
            <a:pPr lvl="1"/>
            <a:r>
              <a:t>0.01013</a:t>
            </a:r>
          </a:p>
          <a:p>
            <a:r>
              <a:t>DUT output dBm Mean</a:t>
            </a:r>
          </a:p>
          <a:p>
            <a:pPr lvl="1"/>
            <a:r>
              <a:t>11.99206</a:t>
            </a:r>
          </a:p>
          <a:p>
            <a:r>
              <a:t>DUT input dBm Mean</a:t>
            </a:r>
          </a:p>
          <a:p>
            <a:pPr lvl="1"/>
            <a:r>
              <a:t>12.49232</a:t>
            </a:r>
          </a:p>
          <a:p>
            <a:r>
              <a:t>RMS Error </a:t>
            </a:r>
          </a:p>
          <a:p>
            <a:r>
              <a:t>0.52200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0.01516</a:t>
            </a:r>
          </a:p>
          <a:p>
            <a:r>
              <a:t>Sampler 2 Range</a:t>
            </a:r>
          </a:p>
          <a:p>
            <a:pPr lvl="1"/>
            <a:r>
              <a:t>0.01319</a:t>
            </a:r>
          </a:p>
          <a:p>
            <a:r>
              <a:t>DUT output dBm Mean</a:t>
            </a:r>
          </a:p>
          <a:p>
            <a:pPr lvl="1"/>
            <a:r>
              <a:t>13.93180</a:t>
            </a:r>
          </a:p>
          <a:p>
            <a:r>
              <a:t>DUT input dBm Mean</a:t>
            </a:r>
          </a:p>
          <a:p>
            <a:pPr lvl="1"/>
            <a:r>
              <a:t>14.31061</a:t>
            </a:r>
          </a:p>
          <a:p>
            <a:r>
              <a:t>RMS Error </a:t>
            </a:r>
          </a:p>
          <a:p>
            <a:r>
              <a:t>0.28938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0.01887</a:t>
            </a:r>
          </a:p>
          <a:p>
            <a:r>
              <a:t>Sampler 2 Range</a:t>
            </a:r>
          </a:p>
          <a:p>
            <a:pPr lvl="1"/>
            <a:r>
              <a:t>0.01393</a:t>
            </a:r>
          </a:p>
          <a:p>
            <a:r>
              <a:t>DUT output dBm Mean</a:t>
            </a:r>
          </a:p>
          <a:p>
            <a:pPr lvl="1"/>
            <a:r>
              <a:t>13.91625</a:t>
            </a:r>
          </a:p>
          <a:p>
            <a:r>
              <a:t>DUT input dBm Mean</a:t>
            </a:r>
          </a:p>
          <a:p>
            <a:pPr lvl="1"/>
            <a:r>
              <a:t>14.47170</a:t>
            </a:r>
          </a:p>
          <a:p>
            <a:r>
              <a:t>RMS Error </a:t>
            </a:r>
          </a:p>
          <a:p>
            <a:r>
              <a:t>0.32243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0.01704</a:t>
            </a:r>
          </a:p>
          <a:p>
            <a:r>
              <a:t>Sampler 2 Range</a:t>
            </a:r>
          </a:p>
          <a:p>
            <a:pPr lvl="1"/>
            <a:r>
              <a:t>0.01302</a:t>
            </a:r>
          </a:p>
          <a:p>
            <a:r>
              <a:t>DUT output dBm Mean</a:t>
            </a:r>
          </a:p>
          <a:p>
            <a:pPr lvl="1"/>
            <a:r>
              <a:t>13.94898</a:t>
            </a:r>
          </a:p>
          <a:p>
            <a:r>
              <a:t>DUT input dBm Mean</a:t>
            </a:r>
          </a:p>
          <a:p>
            <a:pPr lvl="1"/>
            <a:r>
              <a:t>14.37143</a:t>
            </a:r>
          </a:p>
          <a:p>
            <a:r>
              <a:t>RMS Error </a:t>
            </a:r>
          </a:p>
          <a:p>
            <a:r>
              <a:t>0.27343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0.01507</a:t>
            </a:r>
          </a:p>
          <a:p>
            <a:r>
              <a:t>Sampler 2 Range</a:t>
            </a:r>
          </a:p>
          <a:p>
            <a:pPr lvl="1"/>
            <a:r>
              <a:t>0.01338</a:t>
            </a:r>
          </a:p>
          <a:p>
            <a:r>
              <a:t>DUT output dBm Mean</a:t>
            </a:r>
          </a:p>
          <a:p>
            <a:pPr lvl="1"/>
            <a:r>
              <a:t>13.93549</a:t>
            </a:r>
          </a:p>
          <a:p>
            <a:r>
              <a:t>DUT input dBm Mean</a:t>
            </a:r>
          </a:p>
          <a:p>
            <a:pPr lvl="1"/>
            <a:r>
              <a:t>14.38026</a:t>
            </a:r>
          </a:p>
          <a:p>
            <a:r>
              <a:t>RMS Error </a:t>
            </a:r>
          </a:p>
          <a:p>
            <a:r>
              <a:t>0.18245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0.01588</a:t>
            </a:r>
          </a:p>
          <a:p>
            <a:r>
              <a:t>Sampler 2 Range</a:t>
            </a:r>
          </a:p>
          <a:p>
            <a:pPr lvl="1"/>
            <a:r>
              <a:t>0.01364</a:t>
            </a:r>
          </a:p>
          <a:p>
            <a:r>
              <a:t>DUT output dBm Mean</a:t>
            </a:r>
          </a:p>
          <a:p>
            <a:pPr lvl="1"/>
            <a:r>
              <a:t>13.92341</a:t>
            </a:r>
          </a:p>
          <a:p>
            <a:r>
              <a:t>DUT input dBm Mean</a:t>
            </a:r>
          </a:p>
          <a:p>
            <a:pPr lvl="1"/>
            <a:r>
              <a:t>14.44060</a:t>
            </a:r>
          </a:p>
          <a:p>
            <a:r>
              <a:t>RMS Error </a:t>
            </a:r>
          </a:p>
          <a:p>
            <a:r>
              <a:t>0.15910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0.01754</a:t>
            </a:r>
          </a:p>
          <a:p>
            <a:r>
              <a:t>Sampler 2 Range</a:t>
            </a:r>
          </a:p>
          <a:p>
            <a:pPr lvl="1"/>
            <a:r>
              <a:t>0.01292</a:t>
            </a:r>
          </a:p>
          <a:p>
            <a:r>
              <a:t>DUT output dBm Mean</a:t>
            </a:r>
          </a:p>
          <a:p>
            <a:pPr lvl="1"/>
            <a:r>
              <a:t>13.95098</a:t>
            </a:r>
          </a:p>
          <a:p>
            <a:r>
              <a:t>DUT input dBm Mean</a:t>
            </a:r>
          </a:p>
          <a:p>
            <a:pPr lvl="1"/>
            <a:r>
              <a:t>14.38547</a:t>
            </a:r>
          </a:p>
          <a:p>
            <a:r>
              <a:t>RMS Error </a:t>
            </a:r>
          </a:p>
          <a:p>
            <a:r>
              <a:t>0.12043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EE4E8-DF51-EC6B-A122-71991315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7A86-6BB9-4401-1AB2-C1785AEA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4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7873E-540E-CCCF-A969-91A65385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5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1762160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0.01680</a:t>
            </a:r>
          </a:p>
          <a:p>
            <a:r>
              <a:t>Sampler 2 Range</a:t>
            </a:r>
          </a:p>
          <a:p>
            <a:pPr lvl="1"/>
            <a:r>
              <a:t>0.01397</a:t>
            </a:r>
          </a:p>
          <a:p>
            <a:r>
              <a:t>DUT output dBm Mean</a:t>
            </a:r>
          </a:p>
          <a:p>
            <a:pPr lvl="1"/>
            <a:r>
              <a:t>13.97130</a:t>
            </a:r>
          </a:p>
          <a:p>
            <a:r>
              <a:t>DUT input dBm Mean</a:t>
            </a:r>
          </a:p>
          <a:p>
            <a:pPr lvl="1"/>
            <a:r>
              <a:t>14.45605</a:t>
            </a:r>
          </a:p>
          <a:p>
            <a:r>
              <a:t>RMS Error </a:t>
            </a:r>
          </a:p>
          <a:p>
            <a:r>
              <a:t>0.08855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0.01649</a:t>
            </a:r>
          </a:p>
          <a:p>
            <a:r>
              <a:t>Sampler 2 Range</a:t>
            </a:r>
          </a:p>
          <a:p>
            <a:pPr lvl="1"/>
            <a:r>
              <a:t>0.01326</a:t>
            </a:r>
          </a:p>
          <a:p>
            <a:r>
              <a:t>DUT output dBm Mean</a:t>
            </a:r>
          </a:p>
          <a:p>
            <a:pPr lvl="1"/>
            <a:r>
              <a:t>13.94430</a:t>
            </a:r>
          </a:p>
          <a:p>
            <a:r>
              <a:t>DUT input dBm Mean</a:t>
            </a:r>
          </a:p>
          <a:p>
            <a:pPr lvl="1"/>
            <a:r>
              <a:t>14.45486</a:t>
            </a:r>
          </a:p>
          <a:p>
            <a:r>
              <a:t>RMS Error </a:t>
            </a:r>
          </a:p>
          <a:p>
            <a:r>
              <a:t>0.13334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0.01708</a:t>
            </a:r>
          </a:p>
          <a:p>
            <a:r>
              <a:t>Sampler 2 Range</a:t>
            </a:r>
          </a:p>
          <a:p>
            <a:pPr lvl="1"/>
            <a:r>
              <a:t>0.01275</a:t>
            </a:r>
          </a:p>
          <a:p>
            <a:r>
              <a:t>DUT output dBm Mean</a:t>
            </a:r>
          </a:p>
          <a:p>
            <a:pPr lvl="1"/>
            <a:r>
              <a:t>13.96108</a:t>
            </a:r>
          </a:p>
          <a:p>
            <a:r>
              <a:t>DUT input dBm Mean</a:t>
            </a:r>
          </a:p>
          <a:p>
            <a:pPr lvl="1"/>
            <a:r>
              <a:t>14.45967</a:t>
            </a:r>
          </a:p>
          <a:p>
            <a:r>
              <a:t>RMS Error </a:t>
            </a:r>
          </a:p>
          <a:p>
            <a:r>
              <a:t>0.22090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62.395</a:t>
            </a:r>
          </a:p>
          <a:p>
            <a:pPr lvl="1"/>
            <a:r>
              <a:t>Sampler 2: 77.789</a:t>
            </a:r>
          </a:p>
          <a:p>
            <a:r>
              <a:t>Sampler Offset (rather than -1)</a:t>
            </a:r>
          </a:p>
          <a:p>
            <a:pPr lvl="1"/>
            <a:r>
              <a:t>-5.3706305797563587</a:t>
            </a:r>
          </a:p>
          <a:p>
            <a:r>
              <a:t>Sampler 1 Range</a:t>
            </a:r>
          </a:p>
          <a:p>
            <a:pPr lvl="1"/>
            <a:r>
              <a:t>0.01575</a:t>
            </a:r>
          </a:p>
          <a:p>
            <a:r>
              <a:t>Sampler 2 Range</a:t>
            </a:r>
          </a:p>
          <a:p>
            <a:pPr lvl="1"/>
            <a:r>
              <a:t>0.01485</a:t>
            </a:r>
          </a:p>
          <a:p>
            <a:r>
              <a:t>DUT output dBm Mean</a:t>
            </a:r>
          </a:p>
          <a:p>
            <a:pPr lvl="1"/>
            <a:r>
              <a:t>13.94967</a:t>
            </a:r>
          </a:p>
          <a:p>
            <a:r>
              <a:t>DUT input dBm Mean</a:t>
            </a:r>
          </a:p>
          <a:p>
            <a:pPr lvl="1"/>
            <a:r>
              <a:t>14.44990</a:t>
            </a:r>
          </a:p>
          <a:p>
            <a:r>
              <a:t>RMS Error </a:t>
            </a:r>
          </a:p>
          <a:p>
            <a:r>
              <a:t>0.35792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0.02246</a:t>
            </a:r>
          </a:p>
          <a:p>
            <a:r>
              <a:t>Sampler 2 Range</a:t>
            </a:r>
          </a:p>
          <a:p>
            <a:pPr lvl="1"/>
            <a:r>
              <a:t>0.01964</a:t>
            </a:r>
          </a:p>
          <a:p>
            <a:r>
              <a:t>DUT output dBm Mean</a:t>
            </a:r>
          </a:p>
          <a:p>
            <a:pPr lvl="1"/>
            <a:r>
              <a:t>15.89143</a:t>
            </a:r>
          </a:p>
          <a:p>
            <a:r>
              <a:t>DUT input dBm Mean</a:t>
            </a:r>
          </a:p>
          <a:p>
            <a:pPr lvl="1"/>
            <a:r>
              <a:t>16.27347</a:t>
            </a:r>
          </a:p>
          <a:p>
            <a:r>
              <a:t>RMS Error </a:t>
            </a:r>
          </a:p>
          <a:p>
            <a:r>
              <a:t>0.20144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0.02863</a:t>
            </a:r>
          </a:p>
          <a:p>
            <a:r>
              <a:t>Sampler 2 Range</a:t>
            </a:r>
          </a:p>
          <a:p>
            <a:pPr lvl="1"/>
            <a:r>
              <a:t>0.02033</a:t>
            </a:r>
          </a:p>
          <a:p>
            <a:r>
              <a:t>DUT output dBm Mean</a:t>
            </a:r>
          </a:p>
          <a:p>
            <a:pPr lvl="1"/>
            <a:r>
              <a:t>15.88481</a:t>
            </a:r>
          </a:p>
          <a:p>
            <a:r>
              <a:t>DUT input dBm Mean</a:t>
            </a:r>
          </a:p>
          <a:p>
            <a:pPr lvl="1"/>
            <a:r>
              <a:t>16.44211</a:t>
            </a:r>
          </a:p>
          <a:p>
            <a:r>
              <a:t>RMS Error </a:t>
            </a:r>
          </a:p>
          <a:p>
            <a:r>
              <a:t>0.25908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0.02490</a:t>
            </a:r>
          </a:p>
          <a:p>
            <a:r>
              <a:t>Sampler 2 Range</a:t>
            </a:r>
          </a:p>
          <a:p>
            <a:pPr lvl="1"/>
            <a:r>
              <a:t>0.01978</a:t>
            </a:r>
          </a:p>
          <a:p>
            <a:r>
              <a:t>DUT output dBm Mean</a:t>
            </a:r>
          </a:p>
          <a:p>
            <a:pPr lvl="1"/>
            <a:r>
              <a:t>15.91656</a:t>
            </a:r>
          </a:p>
          <a:p>
            <a:r>
              <a:t>DUT input dBm Mean</a:t>
            </a:r>
          </a:p>
          <a:p>
            <a:pPr lvl="1"/>
            <a:r>
              <a:t>16.34040</a:t>
            </a:r>
          </a:p>
          <a:p>
            <a:r>
              <a:t>RMS Error </a:t>
            </a:r>
          </a:p>
          <a:p>
            <a:r>
              <a:t>0.23407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0.02176</a:t>
            </a:r>
          </a:p>
          <a:p>
            <a:r>
              <a:t>Sampler 2 Range</a:t>
            </a:r>
          </a:p>
          <a:p>
            <a:pPr lvl="1"/>
            <a:r>
              <a:t>0.01962</a:t>
            </a:r>
          </a:p>
          <a:p>
            <a:r>
              <a:t>DUT output dBm Mean</a:t>
            </a:r>
          </a:p>
          <a:p>
            <a:pPr lvl="1"/>
            <a:r>
              <a:t>15.89489</a:t>
            </a:r>
          </a:p>
          <a:p>
            <a:r>
              <a:t>DUT input dBm Mean</a:t>
            </a:r>
          </a:p>
          <a:p>
            <a:pPr lvl="1"/>
            <a:r>
              <a:t>16.34168</a:t>
            </a:r>
          </a:p>
          <a:p>
            <a:r>
              <a:t>RMS Error </a:t>
            </a:r>
          </a:p>
          <a:p>
            <a:r>
              <a:t>0.13252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0.02367</a:t>
            </a:r>
          </a:p>
          <a:p>
            <a:r>
              <a:t>Sampler 2 Range</a:t>
            </a:r>
          </a:p>
          <a:p>
            <a:pPr lvl="1"/>
            <a:r>
              <a:t>0.02011</a:t>
            </a:r>
          </a:p>
          <a:p>
            <a:r>
              <a:t>DUT output dBm Mean</a:t>
            </a:r>
          </a:p>
          <a:p>
            <a:pPr lvl="1"/>
            <a:r>
              <a:t>15.88941</a:t>
            </a:r>
          </a:p>
          <a:p>
            <a:r>
              <a:t>DUT input dBm Mean</a:t>
            </a:r>
          </a:p>
          <a:p>
            <a:pPr lvl="1"/>
            <a:r>
              <a:t>16.40747</a:t>
            </a:r>
          </a:p>
          <a:p>
            <a:r>
              <a:t>RMS Error </a:t>
            </a:r>
          </a:p>
          <a:p>
            <a:r>
              <a:t>0.10818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0.02547</a:t>
            </a:r>
          </a:p>
          <a:p>
            <a:r>
              <a:t>Sampler 2 Range</a:t>
            </a:r>
          </a:p>
          <a:p>
            <a:pPr lvl="1"/>
            <a:r>
              <a:t>0.01868</a:t>
            </a:r>
          </a:p>
          <a:p>
            <a:r>
              <a:t>DUT output dBm Mean</a:t>
            </a:r>
          </a:p>
          <a:p>
            <a:pPr lvl="1"/>
            <a:r>
              <a:t>15.91192</a:t>
            </a:r>
          </a:p>
          <a:p>
            <a:r>
              <a:t>DUT input dBm Mean</a:t>
            </a:r>
          </a:p>
          <a:p>
            <a:pPr lvl="1"/>
            <a:r>
              <a:t>16.34808</a:t>
            </a:r>
          </a:p>
          <a:p>
            <a:r>
              <a:t>RMS Error </a:t>
            </a:r>
          </a:p>
          <a:p>
            <a:r>
              <a:t>0.07340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58E3B-F4B3-1C11-82E0-08B33414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D7C2-1444-AB78-74E2-351FC996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5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AE8400-5DAC-2F37-62A2-2B4A3BC1D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6" y="0"/>
            <a:ext cx="9147484" cy="6857999"/>
          </a:xfrm>
        </p:spPr>
      </p:pic>
    </p:spTree>
    <p:extLst>
      <p:ext uri="{BB962C8B-B14F-4D97-AF65-F5344CB8AC3E}">
        <p14:creationId xmlns:p14="http://schemas.microsoft.com/office/powerpoint/2010/main" val="231161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0.02432</a:t>
            </a:r>
          </a:p>
          <a:p>
            <a:r>
              <a:t>Sampler 2 Range</a:t>
            </a:r>
          </a:p>
          <a:p>
            <a:pPr lvl="1"/>
            <a:r>
              <a:t>0.02143</a:t>
            </a:r>
          </a:p>
          <a:p>
            <a:r>
              <a:t>DUT output dBm Mean</a:t>
            </a:r>
          </a:p>
          <a:p>
            <a:pPr lvl="1"/>
            <a:r>
              <a:t>15.94221</a:t>
            </a:r>
          </a:p>
          <a:p>
            <a:r>
              <a:t>DUT input dBm Mean</a:t>
            </a:r>
          </a:p>
          <a:p>
            <a:pPr lvl="1"/>
            <a:r>
              <a:t>16.42825</a:t>
            </a:r>
          </a:p>
          <a:p>
            <a:r>
              <a:t>RMS Error </a:t>
            </a:r>
          </a:p>
          <a:p>
            <a:r>
              <a:t>0.09960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0.02448</a:t>
            </a:r>
          </a:p>
          <a:p>
            <a:r>
              <a:t>Sampler 2 Range</a:t>
            </a:r>
          </a:p>
          <a:p>
            <a:pPr lvl="1"/>
            <a:r>
              <a:t>0.01989</a:t>
            </a:r>
          </a:p>
          <a:p>
            <a:r>
              <a:t>DUT output dBm Mean</a:t>
            </a:r>
          </a:p>
          <a:p>
            <a:pPr lvl="1"/>
            <a:r>
              <a:t>15.90423</a:t>
            </a:r>
          </a:p>
          <a:p>
            <a:r>
              <a:t>DUT input dBm Mean</a:t>
            </a:r>
          </a:p>
          <a:p>
            <a:pPr lvl="1"/>
            <a:r>
              <a:t>16.41613</a:t>
            </a:r>
          </a:p>
          <a:p>
            <a:r>
              <a:t>RMS Error </a:t>
            </a:r>
          </a:p>
          <a:p>
            <a:r>
              <a:t>0.12488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0.02582</a:t>
            </a:r>
          </a:p>
          <a:p>
            <a:r>
              <a:t>Sampler 2 Range</a:t>
            </a:r>
          </a:p>
          <a:p>
            <a:pPr lvl="1"/>
            <a:r>
              <a:t>0.01947</a:t>
            </a:r>
          </a:p>
          <a:p>
            <a:r>
              <a:t>DUT output dBm Mean</a:t>
            </a:r>
          </a:p>
          <a:p>
            <a:pPr lvl="1"/>
            <a:r>
              <a:t>15.93590</a:t>
            </a:r>
          </a:p>
          <a:p>
            <a:r>
              <a:t>DUT input dBm Mean</a:t>
            </a:r>
          </a:p>
          <a:p>
            <a:pPr lvl="1"/>
            <a:r>
              <a:t>16.43511</a:t>
            </a:r>
          </a:p>
          <a:p>
            <a:r>
              <a:t>RMS Error </a:t>
            </a:r>
          </a:p>
          <a:p>
            <a:r>
              <a:t>0.22597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45.407</a:t>
            </a:r>
          </a:p>
          <a:p>
            <a:pPr lvl="1"/>
            <a:r>
              <a:t>Sampler 2: 55.463</a:t>
            </a:r>
          </a:p>
          <a:p>
            <a:r>
              <a:t>Sampler Offset (rather than -1)</a:t>
            </a:r>
          </a:p>
          <a:p>
            <a:pPr lvl="1"/>
            <a:r>
              <a:t>-4.2990284869169484</a:t>
            </a:r>
          </a:p>
          <a:p>
            <a:r>
              <a:t>Sampler 1 Range</a:t>
            </a:r>
          </a:p>
          <a:p>
            <a:pPr lvl="1"/>
            <a:r>
              <a:t>0.02300</a:t>
            </a:r>
          </a:p>
          <a:p>
            <a:r>
              <a:t>Sampler 2 Range</a:t>
            </a:r>
          </a:p>
          <a:p>
            <a:pPr lvl="1"/>
            <a:r>
              <a:t>0.02260</a:t>
            </a:r>
          </a:p>
          <a:p>
            <a:r>
              <a:t>DUT output dBm Mean</a:t>
            </a:r>
          </a:p>
          <a:p>
            <a:pPr lvl="1"/>
            <a:r>
              <a:t>15.90804</a:t>
            </a:r>
          </a:p>
          <a:p>
            <a:r>
              <a:t>DUT input dBm Mean</a:t>
            </a:r>
          </a:p>
          <a:p>
            <a:pPr lvl="1"/>
            <a:r>
              <a:t>16.40901</a:t>
            </a:r>
          </a:p>
          <a:p>
            <a:r>
              <a:t>RMS Error </a:t>
            </a:r>
          </a:p>
          <a:p>
            <a:r>
              <a:t>0.25615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0.00740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7.98123</a:t>
            </a:r>
          </a:p>
          <a:p>
            <a:r>
              <a:t>DUT input dBm Mean</a:t>
            </a:r>
          </a:p>
          <a:p>
            <a:pPr lvl="1"/>
            <a:r>
              <a:t>8.35573</a:t>
            </a:r>
          </a:p>
          <a:p>
            <a:r>
              <a:t>RMS Error </a:t>
            </a:r>
          </a:p>
          <a:p>
            <a:r>
              <a:t>0.48013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0.00946</a:t>
            </a:r>
          </a:p>
          <a:p>
            <a:r>
              <a:t>Sampler 2 Range</a:t>
            </a:r>
          </a:p>
          <a:p>
            <a:pPr lvl="1"/>
            <a:r>
              <a:t>0.00749</a:t>
            </a:r>
          </a:p>
          <a:p>
            <a:r>
              <a:t>DUT output dBm Mean</a:t>
            </a:r>
          </a:p>
          <a:p>
            <a:pPr lvl="1"/>
            <a:r>
              <a:t>7.96929</a:t>
            </a:r>
          </a:p>
          <a:p>
            <a:r>
              <a:t>DUT input dBm Mean</a:t>
            </a:r>
          </a:p>
          <a:p>
            <a:pPr lvl="1"/>
            <a:r>
              <a:t>8.52157</a:t>
            </a:r>
          </a:p>
          <a:p>
            <a:r>
              <a:t>RMS Error </a:t>
            </a:r>
          </a:p>
          <a:p>
            <a:r>
              <a:t>0.45776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0.00821</a:t>
            </a:r>
          </a:p>
          <a:p>
            <a:r>
              <a:t>Sampler 2 Range</a:t>
            </a:r>
          </a:p>
          <a:p>
            <a:pPr lvl="1"/>
            <a:r>
              <a:t>0.00731</a:t>
            </a:r>
          </a:p>
          <a:p>
            <a:r>
              <a:t>DUT output dBm Mean</a:t>
            </a:r>
          </a:p>
          <a:p>
            <a:pPr lvl="1"/>
            <a:r>
              <a:t>8.00383</a:t>
            </a:r>
          </a:p>
          <a:p>
            <a:r>
              <a:t>DUT input dBm Mean</a:t>
            </a:r>
          </a:p>
          <a:p>
            <a:pPr lvl="1"/>
            <a:r>
              <a:t>8.42507</a:t>
            </a:r>
          </a:p>
          <a:p>
            <a:r>
              <a:t>RMS Error </a:t>
            </a:r>
          </a:p>
          <a:p>
            <a:r>
              <a:t>0.36099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0.00734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7.98583</a:t>
            </a:r>
          </a:p>
          <a:p>
            <a:r>
              <a:t>DUT input dBm Mean</a:t>
            </a:r>
          </a:p>
          <a:p>
            <a:pPr lvl="1"/>
            <a:r>
              <a:t>8.42928</a:t>
            </a:r>
          </a:p>
          <a:p>
            <a:r>
              <a:t>RMS Error </a:t>
            </a:r>
          </a:p>
          <a:p>
            <a:r>
              <a:t>0.21079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0.00781</a:t>
            </a:r>
          </a:p>
          <a:p>
            <a:r>
              <a:t>Sampler 2 Range</a:t>
            </a:r>
          </a:p>
          <a:p>
            <a:pPr lvl="1"/>
            <a:r>
              <a:t>0.00729</a:t>
            </a:r>
          </a:p>
          <a:p>
            <a:r>
              <a:t>DUT output dBm Mean</a:t>
            </a:r>
          </a:p>
          <a:p>
            <a:pPr lvl="1"/>
            <a:r>
              <a:t>7.98851</a:t>
            </a:r>
          </a:p>
          <a:p>
            <a:r>
              <a:t>DUT input dBm Mean</a:t>
            </a:r>
          </a:p>
          <a:p>
            <a:pPr lvl="1"/>
            <a:r>
              <a:t>8.50248</a:t>
            </a:r>
          </a:p>
          <a:p>
            <a:r>
              <a:t>RMS Error </a:t>
            </a:r>
          </a:p>
          <a:p>
            <a:r>
              <a:t>0.11219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0.00851</a:t>
            </a:r>
          </a:p>
          <a:p>
            <a:r>
              <a:t>Sampler 2 Range</a:t>
            </a:r>
          </a:p>
          <a:p>
            <a:pPr lvl="1"/>
            <a:r>
              <a:t>0.00666</a:t>
            </a:r>
          </a:p>
          <a:p>
            <a:r>
              <a:t>DUT output dBm Mean</a:t>
            </a:r>
          </a:p>
          <a:p>
            <a:pPr lvl="1"/>
            <a:r>
              <a:t>8.00101</a:t>
            </a:r>
          </a:p>
          <a:p>
            <a:r>
              <a:t>DUT input dBm Mean</a:t>
            </a:r>
          </a:p>
          <a:p>
            <a:pPr lvl="1"/>
            <a:r>
              <a:t>8.43453</a:t>
            </a:r>
          </a:p>
          <a:p>
            <a:r>
              <a:t>RMS Error </a:t>
            </a:r>
          </a:p>
          <a:p>
            <a:r>
              <a:t>0.11031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0.00199</a:t>
            </a:r>
          </a:p>
          <a:p>
            <a:r>
              <a:t>Sampler 2 Range</a:t>
            </a:r>
          </a:p>
          <a:p>
            <a:pPr lvl="1"/>
            <a:r>
              <a:t>0.00128</a:t>
            </a:r>
          </a:p>
          <a:p>
            <a:r>
              <a:t>DUT output dBm Mean</a:t>
            </a:r>
          </a:p>
          <a:p>
            <a:pPr lvl="1"/>
            <a:r>
              <a:t>15.97700</a:t>
            </a:r>
          </a:p>
          <a:p>
            <a:r>
              <a:t>DUT input dBm Mean</a:t>
            </a:r>
          </a:p>
          <a:p>
            <a:pPr lvl="1"/>
            <a:r>
              <a:t>16.53687</a:t>
            </a:r>
          </a:p>
          <a:p>
            <a:r>
              <a:t>RMS Error </a:t>
            </a:r>
          </a:p>
          <a:p>
            <a:r>
              <a:t>0.12063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0.00819</a:t>
            </a:r>
          </a:p>
          <a:p>
            <a:r>
              <a:t>Sampler 2 Range</a:t>
            </a:r>
          </a:p>
          <a:p>
            <a:pPr lvl="1"/>
            <a:r>
              <a:t>0.00761</a:t>
            </a:r>
          </a:p>
          <a:p>
            <a:r>
              <a:t>DUT output dBm Mean</a:t>
            </a:r>
          </a:p>
          <a:p>
            <a:pPr lvl="1"/>
            <a:r>
              <a:t>8.02406</a:t>
            </a:r>
          </a:p>
          <a:p>
            <a:r>
              <a:t>DUT input dBm Mean</a:t>
            </a:r>
          </a:p>
          <a:p>
            <a:pPr lvl="1"/>
            <a:r>
              <a:t>8.50690</a:t>
            </a:r>
          </a:p>
          <a:p>
            <a:r>
              <a:t>RMS Error </a:t>
            </a:r>
          </a:p>
          <a:p>
            <a:r>
              <a:t>0.21720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0.00828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8.00285</a:t>
            </a:r>
          </a:p>
          <a:p>
            <a:r>
              <a:t>DUT input dBm Mean</a:t>
            </a:r>
          </a:p>
          <a:p>
            <a:pPr lvl="1"/>
            <a:r>
              <a:t>8.51427</a:t>
            </a:r>
          </a:p>
          <a:p>
            <a:r>
              <a:t>RMS Error </a:t>
            </a:r>
          </a:p>
          <a:p>
            <a:r>
              <a:t>0.30247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0.00843</a:t>
            </a:r>
          </a:p>
          <a:p>
            <a:r>
              <a:t>Sampler 2 Range</a:t>
            </a:r>
          </a:p>
          <a:p>
            <a:pPr lvl="1"/>
            <a:r>
              <a:t>0.00716</a:t>
            </a:r>
          </a:p>
          <a:p>
            <a:r>
              <a:t>DUT output dBm Mean</a:t>
            </a:r>
          </a:p>
          <a:p>
            <a:pPr lvl="1"/>
            <a:r>
              <a:t>8.02025</a:t>
            </a:r>
          </a:p>
          <a:p>
            <a:r>
              <a:t>DUT input dBm Mean</a:t>
            </a:r>
          </a:p>
          <a:p>
            <a:pPr lvl="1"/>
            <a:r>
              <a:t>8.51770</a:t>
            </a:r>
          </a:p>
          <a:p>
            <a:r>
              <a:t>RMS Error </a:t>
            </a:r>
          </a:p>
          <a:p>
            <a:r>
              <a:t>0.41050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106.725</a:t>
            </a:r>
          </a:p>
          <a:p>
            <a:pPr lvl="1"/>
            <a:r>
              <a:t>Sampler 2: 122.718</a:t>
            </a:r>
          </a:p>
          <a:p>
            <a:r>
              <a:t>Sampler Offset (rather than -1)</a:t>
            </a:r>
          </a:p>
          <a:p>
            <a:pPr lvl="1"/>
            <a:r>
              <a:t>-30.382151204558948</a:t>
            </a:r>
          </a:p>
          <a:p>
            <a:r>
              <a:t>Sampler 1 Range</a:t>
            </a:r>
          </a:p>
          <a:p>
            <a:pPr lvl="1"/>
            <a:r>
              <a:t>0.00783</a:t>
            </a:r>
          </a:p>
          <a:p>
            <a:r>
              <a:t>Sampler 2 Range</a:t>
            </a:r>
          </a:p>
          <a:p>
            <a:pPr lvl="1"/>
            <a:r>
              <a:t>0.00797</a:t>
            </a:r>
          </a:p>
          <a:p>
            <a:r>
              <a:t>DUT output dBm Mean</a:t>
            </a:r>
          </a:p>
          <a:p>
            <a:pPr lvl="1"/>
            <a:r>
              <a:t>7.99605</a:t>
            </a:r>
          </a:p>
          <a:p>
            <a:r>
              <a:t>DUT input dBm Mean</a:t>
            </a:r>
          </a:p>
          <a:p>
            <a:pPr lvl="1"/>
            <a:r>
              <a:t>8.49604</a:t>
            </a:r>
          </a:p>
          <a:p>
            <a:r>
              <a:t>RMS Error </a:t>
            </a:r>
          </a:p>
          <a:p>
            <a:r>
              <a:t>0.67127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0.01116</a:t>
            </a:r>
          </a:p>
          <a:p>
            <a:r>
              <a:t>Sampler 2 Range</a:t>
            </a:r>
          </a:p>
          <a:p>
            <a:pPr lvl="1"/>
            <a:r>
              <a:t>0.01093</a:t>
            </a:r>
          </a:p>
          <a:p>
            <a:r>
              <a:t>DUT output dBm Mean</a:t>
            </a:r>
          </a:p>
          <a:p>
            <a:pPr lvl="1"/>
            <a:r>
              <a:t>9.97418</a:t>
            </a:r>
          </a:p>
          <a:p>
            <a:r>
              <a:t>DUT input dBm Mean</a:t>
            </a:r>
          </a:p>
          <a:p>
            <a:pPr lvl="1"/>
            <a:r>
              <a:t>10.35095</a:t>
            </a:r>
          </a:p>
          <a:p>
            <a:r>
              <a:t>RMS Error </a:t>
            </a:r>
          </a:p>
          <a:p>
            <a:r>
              <a:t>0.50406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0.01410</a:t>
            </a:r>
          </a:p>
          <a:p>
            <a:r>
              <a:t>Sampler 2 Range</a:t>
            </a:r>
          </a:p>
          <a:p>
            <a:pPr lvl="1"/>
            <a:r>
              <a:t>0.01141</a:t>
            </a:r>
          </a:p>
          <a:p>
            <a:r>
              <a:t>DUT output dBm Mean</a:t>
            </a:r>
          </a:p>
          <a:p>
            <a:pPr lvl="1"/>
            <a:r>
              <a:t>9.96974</a:t>
            </a:r>
          </a:p>
          <a:p>
            <a:r>
              <a:t>DUT input dBm Mean</a:t>
            </a:r>
          </a:p>
          <a:p>
            <a:pPr lvl="1"/>
            <a:r>
              <a:t>10.52382</a:t>
            </a:r>
          </a:p>
          <a:p>
            <a:r>
              <a:t>RMS Error </a:t>
            </a:r>
          </a:p>
          <a:p>
            <a:r>
              <a:t>0.49262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0.01243</a:t>
            </a:r>
          </a:p>
          <a:p>
            <a:r>
              <a:t>Sampler 2 Range</a:t>
            </a:r>
          </a:p>
          <a:p>
            <a:pPr lvl="1"/>
            <a:r>
              <a:t>0.01089</a:t>
            </a:r>
          </a:p>
          <a:p>
            <a:r>
              <a:t>DUT output dBm Mean</a:t>
            </a:r>
          </a:p>
          <a:p>
            <a:pPr lvl="1"/>
            <a:r>
              <a:t>10.00731</a:t>
            </a:r>
          </a:p>
          <a:p>
            <a:r>
              <a:t>DUT input dBm Mean</a:t>
            </a:r>
          </a:p>
          <a:p>
            <a:pPr lvl="1"/>
            <a:r>
              <a:t>10.42920</a:t>
            </a:r>
          </a:p>
          <a:p>
            <a:r>
              <a:t>RMS Error </a:t>
            </a:r>
          </a:p>
          <a:p>
            <a:r>
              <a:t>0.40066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0.01079</a:t>
            </a:r>
          </a:p>
          <a:p>
            <a:r>
              <a:t>Sampler 2 Range</a:t>
            </a:r>
          </a:p>
          <a:p>
            <a:pPr lvl="1"/>
            <a:r>
              <a:t>0.01080</a:t>
            </a:r>
          </a:p>
          <a:p>
            <a:r>
              <a:t>DUT output dBm Mean</a:t>
            </a:r>
          </a:p>
          <a:p>
            <a:pPr lvl="1"/>
            <a:r>
              <a:t>9.98344</a:t>
            </a:r>
          </a:p>
          <a:p>
            <a:r>
              <a:t>DUT input dBm Mean</a:t>
            </a:r>
          </a:p>
          <a:p>
            <a:pPr lvl="1"/>
            <a:r>
              <a:t>10.42717</a:t>
            </a:r>
          </a:p>
          <a:p>
            <a:r>
              <a:t>RMS Error </a:t>
            </a:r>
          </a:p>
          <a:p>
            <a:r>
              <a:t>0.32599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0.01193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9.98551</a:t>
            </a:r>
          </a:p>
          <a:p>
            <a:r>
              <a:t>DUT input dBm Mean</a:t>
            </a:r>
          </a:p>
          <a:p>
            <a:pPr lvl="1"/>
            <a:r>
              <a:t>10.50024</a:t>
            </a:r>
          </a:p>
          <a:p>
            <a:r>
              <a:t>RMS Error </a:t>
            </a:r>
          </a:p>
          <a:p>
            <a:r>
              <a:t>0.21570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0.01279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10.00471</a:t>
            </a:r>
          </a:p>
          <a:p>
            <a:r>
              <a:t>DUT input dBm Mean</a:t>
            </a:r>
          </a:p>
          <a:p>
            <a:pPr lvl="1"/>
            <a:r>
              <a:t>10.43817</a:t>
            </a:r>
          </a:p>
          <a:p>
            <a:r>
              <a:t>RMS Error </a:t>
            </a:r>
          </a:p>
          <a:p>
            <a:r>
              <a:t>0.10581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0.00146</a:t>
            </a:r>
          </a:p>
          <a:p>
            <a:r>
              <a:t>Sampler 2 Range</a:t>
            </a:r>
          </a:p>
          <a:p>
            <a:pPr lvl="1"/>
            <a:r>
              <a:t>0.00123</a:t>
            </a:r>
          </a:p>
          <a:p>
            <a:r>
              <a:t>DUT output dBm Mean</a:t>
            </a:r>
          </a:p>
          <a:p>
            <a:pPr lvl="1"/>
            <a:r>
              <a:t>16.00637</a:t>
            </a:r>
          </a:p>
          <a:p>
            <a:r>
              <a:t>DUT input dBm Mean</a:t>
            </a:r>
          </a:p>
          <a:p>
            <a:pPr lvl="1"/>
            <a:r>
              <a:t>16.43286</a:t>
            </a:r>
          </a:p>
          <a:p>
            <a:r>
              <a:t>RMS Error </a:t>
            </a:r>
          </a:p>
          <a:p>
            <a:r>
              <a:t>0.12464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0.01214</a:t>
            </a:r>
          </a:p>
          <a:p>
            <a:r>
              <a:t>Sampler 2 Range</a:t>
            </a:r>
          </a:p>
          <a:p>
            <a:pPr lvl="1"/>
            <a:r>
              <a:t>0.01156</a:t>
            </a:r>
          </a:p>
          <a:p>
            <a:r>
              <a:t>DUT output dBm Mean</a:t>
            </a:r>
          </a:p>
          <a:p>
            <a:pPr lvl="1"/>
            <a:r>
              <a:t>10.02668</a:t>
            </a:r>
          </a:p>
          <a:p>
            <a:r>
              <a:t>DUT input dBm Mean</a:t>
            </a:r>
          </a:p>
          <a:p>
            <a:pPr lvl="1"/>
            <a:r>
              <a:t>10.51026</a:t>
            </a:r>
          </a:p>
          <a:p>
            <a:r>
              <a:t>RMS Error </a:t>
            </a:r>
          </a:p>
          <a:p>
            <a:r>
              <a:t>0.15776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0.01260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9.99443</a:t>
            </a:r>
          </a:p>
          <a:p>
            <a:r>
              <a:t>DUT input dBm Mean</a:t>
            </a:r>
          </a:p>
          <a:p>
            <a:pPr lvl="1"/>
            <a:r>
              <a:t>10.50443</a:t>
            </a:r>
          </a:p>
          <a:p>
            <a:r>
              <a:t>RMS Error </a:t>
            </a:r>
          </a:p>
          <a:p>
            <a:r>
              <a:t>0.23226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0.01297</a:t>
            </a:r>
          </a:p>
          <a:p>
            <a:r>
              <a:t>Sampler 2 Range</a:t>
            </a:r>
          </a:p>
          <a:p>
            <a:pPr lvl="1"/>
            <a:r>
              <a:t>0.01076</a:t>
            </a:r>
          </a:p>
          <a:p>
            <a:r>
              <a:t>DUT output dBm Mean</a:t>
            </a:r>
          </a:p>
          <a:p>
            <a:pPr lvl="1"/>
            <a:r>
              <a:t>10.01223</a:t>
            </a:r>
          </a:p>
          <a:p>
            <a:r>
              <a:t>DUT input dBm Mean</a:t>
            </a:r>
          </a:p>
          <a:p>
            <a:pPr lvl="1"/>
            <a:r>
              <a:t>10.50920</a:t>
            </a:r>
          </a:p>
          <a:p>
            <a:r>
              <a:t>RMS Error </a:t>
            </a:r>
          </a:p>
          <a:p>
            <a:r>
              <a:t>0.32173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97.094</a:t>
            </a:r>
          </a:p>
          <a:p>
            <a:pPr lvl="1"/>
            <a:r>
              <a:t>Sampler 2: 108.650</a:t>
            </a:r>
          </a:p>
          <a:p>
            <a:r>
              <a:t>Sampler Offset (rather than -1)</a:t>
            </a:r>
          </a:p>
          <a:p>
            <a:pPr lvl="1"/>
            <a:r>
              <a:t>-27.806105260018818</a:t>
            </a:r>
          </a:p>
          <a:p>
            <a:r>
              <a:t>Sampler 1 Range</a:t>
            </a:r>
          </a:p>
          <a:p>
            <a:pPr lvl="1"/>
            <a:r>
              <a:t>0.01160</a:t>
            </a:r>
          </a:p>
          <a:p>
            <a:r>
              <a:t>Sampler 2 Range</a:t>
            </a:r>
          </a:p>
          <a:p>
            <a:pPr lvl="1"/>
            <a:r>
              <a:t>0.01249</a:t>
            </a:r>
          </a:p>
          <a:p>
            <a:r>
              <a:t>DUT output dBm Mean</a:t>
            </a:r>
          </a:p>
          <a:p>
            <a:pPr lvl="1"/>
            <a:r>
              <a:t>10.00137</a:t>
            </a:r>
          </a:p>
          <a:p>
            <a:r>
              <a:t>DUT input dBm Mean</a:t>
            </a:r>
          </a:p>
          <a:p>
            <a:pPr lvl="1"/>
            <a:r>
              <a:t>10.50063</a:t>
            </a:r>
          </a:p>
          <a:p>
            <a:r>
              <a:t>RMS Error </a:t>
            </a:r>
          </a:p>
          <a:p>
            <a:r>
              <a:t>0.48135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0.01689</a:t>
            </a:r>
          </a:p>
          <a:p>
            <a:r>
              <a:t>Sampler 2 Range</a:t>
            </a:r>
          </a:p>
          <a:p>
            <a:pPr lvl="1"/>
            <a:r>
              <a:t>0.01569</a:t>
            </a:r>
          </a:p>
          <a:p>
            <a:r>
              <a:t>DUT output dBm Mean</a:t>
            </a:r>
          </a:p>
          <a:p>
            <a:pPr lvl="1"/>
            <a:r>
              <a:t>11.96207</a:t>
            </a:r>
          </a:p>
          <a:p>
            <a:r>
              <a:t>DUT input dBm Mean</a:t>
            </a:r>
          </a:p>
          <a:p>
            <a:pPr lvl="1"/>
            <a:r>
              <a:t>12.34063</a:t>
            </a:r>
          </a:p>
          <a:p>
            <a:r>
              <a:t>RMS Error </a:t>
            </a:r>
          </a:p>
          <a:p>
            <a:r>
              <a:t>0.36395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0.02087</a:t>
            </a:r>
          </a:p>
          <a:p>
            <a:r>
              <a:t>Sampler 2 Range</a:t>
            </a:r>
          </a:p>
          <a:p>
            <a:pPr lvl="1"/>
            <a:r>
              <a:t>0.01652</a:t>
            </a:r>
          </a:p>
          <a:p>
            <a:r>
              <a:t>DUT output dBm Mean</a:t>
            </a:r>
          </a:p>
          <a:p>
            <a:pPr lvl="1"/>
            <a:r>
              <a:t>11.94602</a:t>
            </a:r>
          </a:p>
          <a:p>
            <a:r>
              <a:t>DUT input dBm Mean</a:t>
            </a:r>
          </a:p>
          <a:p>
            <a:pPr lvl="1"/>
            <a:r>
              <a:t>12.50079</a:t>
            </a:r>
          </a:p>
          <a:p>
            <a:r>
              <a:t>RMS Error </a:t>
            </a:r>
          </a:p>
          <a:p>
            <a:r>
              <a:t>0.40946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0.01845</a:t>
            </a:r>
          </a:p>
          <a:p>
            <a:r>
              <a:t>Sampler 2 Range</a:t>
            </a:r>
          </a:p>
          <a:p>
            <a:pPr lvl="1"/>
            <a:r>
              <a:t>0.01567</a:t>
            </a:r>
          </a:p>
          <a:p>
            <a:r>
              <a:t>DUT output dBm Mean</a:t>
            </a:r>
          </a:p>
          <a:p>
            <a:pPr lvl="1"/>
            <a:r>
              <a:t>11.98740</a:t>
            </a:r>
          </a:p>
          <a:p>
            <a:r>
              <a:t>DUT input dBm Mean</a:t>
            </a:r>
          </a:p>
          <a:p>
            <a:pPr lvl="1"/>
            <a:r>
              <a:t>12.41064</a:t>
            </a:r>
          </a:p>
          <a:p>
            <a:r>
              <a:t>RMS Error </a:t>
            </a:r>
          </a:p>
          <a:p>
            <a:r>
              <a:t>0.31903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0.01601</a:t>
            </a:r>
          </a:p>
          <a:p>
            <a:r>
              <a:t>Sampler 2 Range</a:t>
            </a:r>
          </a:p>
          <a:p>
            <a:pPr lvl="1"/>
            <a:r>
              <a:t>0.01565</a:t>
            </a:r>
          </a:p>
          <a:p>
            <a:r>
              <a:t>DUT output dBm Mean</a:t>
            </a:r>
          </a:p>
          <a:p>
            <a:pPr lvl="1"/>
            <a:r>
              <a:t>11.96507</a:t>
            </a:r>
          </a:p>
          <a:p>
            <a:r>
              <a:t>DUT input dBm Mean</a:t>
            </a:r>
          </a:p>
          <a:p>
            <a:pPr lvl="1"/>
            <a:r>
              <a:t>12.41015</a:t>
            </a:r>
          </a:p>
          <a:p>
            <a:r>
              <a:t>RMS Error </a:t>
            </a:r>
          </a:p>
          <a:p>
            <a:r>
              <a:t>0.24213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0.01751</a:t>
            </a:r>
          </a:p>
          <a:p>
            <a:r>
              <a:t>Sampler 2 Range</a:t>
            </a:r>
          </a:p>
          <a:p>
            <a:pPr lvl="1"/>
            <a:r>
              <a:t>0.01597</a:t>
            </a:r>
          </a:p>
          <a:p>
            <a:r>
              <a:t>DUT output dBm Mean</a:t>
            </a:r>
          </a:p>
          <a:p>
            <a:pPr lvl="1"/>
            <a:r>
              <a:t>11.95689</a:t>
            </a:r>
          </a:p>
          <a:p>
            <a:r>
              <a:t>DUT input dBm Mean</a:t>
            </a:r>
          </a:p>
          <a:p>
            <a:pPr lvl="1"/>
            <a:r>
              <a:t>12.47327</a:t>
            </a:r>
          </a:p>
          <a:p>
            <a:r>
              <a:t>RMS Error </a:t>
            </a:r>
          </a:p>
          <a:p>
            <a:r>
              <a:t>0.14752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0.01875</a:t>
            </a:r>
          </a:p>
          <a:p>
            <a:r>
              <a:t>Sampler 2 Range</a:t>
            </a:r>
          </a:p>
          <a:p>
            <a:pPr lvl="1"/>
            <a:r>
              <a:t>0.01523</a:t>
            </a:r>
          </a:p>
          <a:p>
            <a:r>
              <a:t>DUT output dBm Mean</a:t>
            </a:r>
          </a:p>
          <a:p>
            <a:pPr lvl="1"/>
            <a:r>
              <a:t>11.98064</a:t>
            </a:r>
          </a:p>
          <a:p>
            <a:r>
              <a:t>DUT input dBm Mean</a:t>
            </a:r>
          </a:p>
          <a:p>
            <a:pPr lvl="1"/>
            <a:r>
              <a:t>12.41605</a:t>
            </a:r>
          </a:p>
          <a:p>
            <a:r>
              <a:t>RMS Error </a:t>
            </a:r>
          </a:p>
          <a:p>
            <a:r>
              <a:t>0.08156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263.348</a:t>
            </a:r>
          </a:p>
          <a:p>
            <a:pPr lvl="1"/>
            <a:r>
              <a:t>Sampler 2: 294.822</a:t>
            </a:r>
          </a:p>
          <a:p>
            <a:r>
              <a:t>Sampler Offset (rather than -1)</a:t>
            </a:r>
          </a:p>
          <a:p>
            <a:pPr lvl="1"/>
            <a:r>
              <a:t>-5.2849642302166915</a:t>
            </a:r>
          </a:p>
          <a:p>
            <a:r>
              <a:t>Sampler 1 Range</a:t>
            </a:r>
          </a:p>
          <a:p>
            <a:pPr lvl="1"/>
            <a:r>
              <a:t>0.00131</a:t>
            </a:r>
          </a:p>
          <a:p>
            <a:r>
              <a:t>Sampler 2 Range</a:t>
            </a:r>
          </a:p>
          <a:p>
            <a:pPr lvl="1"/>
            <a:r>
              <a:t>0.00116</a:t>
            </a:r>
          </a:p>
          <a:p>
            <a:r>
              <a:t>DUT output dBm Mean</a:t>
            </a:r>
          </a:p>
          <a:p>
            <a:pPr lvl="1"/>
            <a:r>
              <a:t>15.99252</a:t>
            </a:r>
          </a:p>
          <a:p>
            <a:r>
              <a:t>DUT input dBm Mean</a:t>
            </a:r>
          </a:p>
          <a:p>
            <a:pPr lvl="1"/>
            <a:r>
              <a:t>16.44173</a:t>
            </a:r>
          </a:p>
          <a:p>
            <a:r>
              <a:t>RMS Error </a:t>
            </a:r>
          </a:p>
          <a:p>
            <a:r>
              <a:t>0.10069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0.01790</a:t>
            </a:r>
          </a:p>
          <a:p>
            <a:r>
              <a:t>Sampler 2 Range</a:t>
            </a:r>
          </a:p>
          <a:p>
            <a:pPr lvl="1"/>
            <a:r>
              <a:t>0.01710</a:t>
            </a:r>
          </a:p>
          <a:p>
            <a:r>
              <a:t>DUT output dBm Mean</a:t>
            </a:r>
          </a:p>
          <a:p>
            <a:pPr lvl="1"/>
            <a:r>
              <a:t>12.00341</a:t>
            </a:r>
          </a:p>
          <a:p>
            <a:r>
              <a:t>DUT input dBm Mean</a:t>
            </a:r>
          </a:p>
          <a:p>
            <a:pPr lvl="1"/>
            <a:r>
              <a:t>12.48645</a:t>
            </a:r>
          </a:p>
          <a:p>
            <a:r>
              <a:t>RMS Error </a:t>
            </a:r>
          </a:p>
          <a:p>
            <a:r>
              <a:t>0.12427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0.01823</a:t>
            </a:r>
          </a:p>
          <a:p>
            <a:r>
              <a:t>Sampler 2 Range</a:t>
            </a:r>
          </a:p>
          <a:p>
            <a:pPr lvl="1"/>
            <a:r>
              <a:t>0.01580</a:t>
            </a:r>
          </a:p>
          <a:p>
            <a:r>
              <a:t>DUT output dBm Mean</a:t>
            </a:r>
          </a:p>
          <a:p>
            <a:pPr lvl="1"/>
            <a:r>
              <a:t>11.97671</a:t>
            </a:r>
          </a:p>
          <a:p>
            <a:r>
              <a:t>DUT input dBm Mean</a:t>
            </a:r>
          </a:p>
          <a:p>
            <a:pPr lvl="1"/>
            <a:r>
              <a:t>12.48814</a:t>
            </a:r>
          </a:p>
          <a:p>
            <a:r>
              <a:t>RMS Error </a:t>
            </a:r>
          </a:p>
          <a:p>
            <a:r>
              <a:t>0.18513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0.01914</a:t>
            </a:r>
          </a:p>
          <a:p>
            <a:r>
              <a:t>Sampler 2 Range</a:t>
            </a:r>
          </a:p>
          <a:p>
            <a:pPr lvl="1"/>
            <a:r>
              <a:t>0.01566</a:t>
            </a:r>
          </a:p>
          <a:p>
            <a:r>
              <a:t>DUT output dBm Mean</a:t>
            </a:r>
          </a:p>
          <a:p>
            <a:pPr lvl="1"/>
            <a:r>
              <a:t>11.99106</a:t>
            </a:r>
          </a:p>
          <a:p>
            <a:r>
              <a:t>DUT input dBm Mean</a:t>
            </a:r>
          </a:p>
          <a:p>
            <a:pPr lvl="1"/>
            <a:r>
              <a:t>12.48942</a:t>
            </a:r>
          </a:p>
          <a:p>
            <a:r>
              <a:t>RMS Error </a:t>
            </a:r>
          </a:p>
          <a:p>
            <a:r>
              <a:t>0.26738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67.835</a:t>
            </a:r>
          </a:p>
          <a:p>
            <a:pPr lvl="1"/>
            <a:r>
              <a:t>Sampler 2: 76.401</a:t>
            </a:r>
          </a:p>
          <a:p>
            <a:r>
              <a:t>Sampler Offset (rather than -1)</a:t>
            </a:r>
          </a:p>
          <a:p>
            <a:pPr lvl="1"/>
            <a:r>
              <a:t>-19.9805827864481</a:t>
            </a:r>
          </a:p>
          <a:p>
            <a:r>
              <a:t>Sampler 1 Range</a:t>
            </a:r>
          </a:p>
          <a:p>
            <a:pPr lvl="1"/>
            <a:r>
              <a:t>0.01693</a:t>
            </a:r>
          </a:p>
          <a:p>
            <a:r>
              <a:t>Sampler 2 Range</a:t>
            </a:r>
          </a:p>
          <a:p>
            <a:pPr lvl="1"/>
            <a:r>
              <a:t>0.01789</a:t>
            </a:r>
          </a:p>
          <a:p>
            <a:r>
              <a:t>DUT output dBm Mean</a:t>
            </a:r>
          </a:p>
          <a:p>
            <a:pPr lvl="1"/>
            <a:r>
              <a:t>11.97512</a:t>
            </a:r>
          </a:p>
          <a:p>
            <a:r>
              <a:t>DUT input dBm Mean</a:t>
            </a:r>
          </a:p>
          <a:p>
            <a:pPr lvl="1"/>
            <a:r>
              <a:t>12.47580</a:t>
            </a:r>
          </a:p>
          <a:p>
            <a:r>
              <a:t>RMS Error </a:t>
            </a:r>
          </a:p>
          <a:p>
            <a:r>
              <a:t>0.35392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0.00457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5.94375</a:t>
            </a:r>
          </a:p>
          <a:p>
            <a:r>
              <a:t>DUT input dBm Mean</a:t>
            </a:r>
          </a:p>
          <a:p>
            <a:pPr lvl="1"/>
            <a:r>
              <a:t>6.31941</a:t>
            </a:r>
          </a:p>
          <a:p>
            <a:r>
              <a:t>RMS Error </a:t>
            </a:r>
          </a:p>
          <a:p>
            <a:r>
              <a:t>0.60549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0.00577</a:t>
            </a:r>
          </a:p>
          <a:p>
            <a:r>
              <a:t>Sampler 2 Range</a:t>
            </a:r>
          </a:p>
          <a:p>
            <a:pPr lvl="1"/>
            <a:r>
              <a:t>0.00489</a:t>
            </a:r>
          </a:p>
          <a:p>
            <a:r>
              <a:t>DUT output dBm Mean</a:t>
            </a:r>
          </a:p>
          <a:p>
            <a:pPr lvl="1"/>
            <a:r>
              <a:t>5.93941</a:t>
            </a:r>
          </a:p>
          <a:p>
            <a:r>
              <a:t>DUT input dBm Mean</a:t>
            </a:r>
          </a:p>
          <a:p>
            <a:pPr lvl="1"/>
            <a:r>
              <a:t>6.48955</a:t>
            </a:r>
          </a:p>
          <a:p>
            <a:r>
              <a:t>RMS Error </a:t>
            </a:r>
          </a:p>
          <a:p>
            <a:r>
              <a:t>0.57791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0.00510</a:t>
            </a:r>
          </a:p>
          <a:p>
            <a:r>
              <a:t>Sampler 2 Range</a:t>
            </a:r>
          </a:p>
          <a:p>
            <a:pPr lvl="1"/>
            <a:r>
              <a:t>0.00447</a:t>
            </a:r>
          </a:p>
          <a:p>
            <a:r>
              <a:t>DUT output dBm Mean</a:t>
            </a:r>
          </a:p>
          <a:p>
            <a:pPr lvl="1"/>
            <a:r>
              <a:t>5.97181</a:t>
            </a:r>
          </a:p>
          <a:p>
            <a:r>
              <a:t>DUT input dBm Mean</a:t>
            </a:r>
          </a:p>
          <a:p>
            <a:pPr lvl="1"/>
            <a:r>
              <a:t>6.38981</a:t>
            </a:r>
          </a:p>
          <a:p>
            <a:r>
              <a:t>RMS Error </a:t>
            </a:r>
          </a:p>
          <a:p>
            <a:r>
              <a:t>0.46572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0.00446</a:t>
            </a:r>
          </a:p>
          <a:p>
            <a:r>
              <a:t>Sampler 2 Range</a:t>
            </a:r>
          </a:p>
          <a:p>
            <a:pPr lvl="1"/>
            <a:r>
              <a:t>0.00462</a:t>
            </a:r>
          </a:p>
          <a:p>
            <a:r>
              <a:t>DUT output dBm Mean</a:t>
            </a:r>
          </a:p>
          <a:p>
            <a:pPr lvl="1"/>
            <a:r>
              <a:t>5.93947</a:t>
            </a:r>
          </a:p>
          <a:p>
            <a:r>
              <a:t>DUT input dBm Mean</a:t>
            </a:r>
          </a:p>
          <a:p>
            <a:pPr lvl="1"/>
            <a:r>
              <a:t>6.38101</a:t>
            </a:r>
          </a:p>
          <a:p>
            <a:r>
              <a:t>RMS Error </a:t>
            </a:r>
          </a:p>
          <a:p>
            <a:r>
              <a:t>0.33413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0.00481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5.93986</a:t>
            </a:r>
          </a:p>
          <a:p>
            <a:r>
              <a:t>DUT input dBm Mean</a:t>
            </a:r>
          </a:p>
          <a:p>
            <a:pPr lvl="1"/>
            <a:r>
              <a:t>6.45489</a:t>
            </a:r>
          </a:p>
          <a:p>
            <a:r>
              <a:t>RMS Error </a:t>
            </a:r>
          </a:p>
          <a:p>
            <a:r>
              <a:t>0.17681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t>Sampler Av </a:t>
            </a:r>
          </a:p>
          <a:p>
            <a:pPr lvl="1"/>
            <a:r>
              <a:t>Sampler 1: 185.921</a:t>
            </a:r>
          </a:p>
          <a:p>
            <a:pPr lvl="1"/>
            <a:r>
              <a:t>Sampler 2: 207.735</a:t>
            </a:r>
          </a:p>
          <a:p>
            <a:r>
              <a:t>Sampler Offset (rather than -1)</a:t>
            </a:r>
          </a:p>
          <a:p>
            <a:pPr lvl="1"/>
            <a:r>
              <a:t>-104.62833955292902</a:t>
            </a:r>
          </a:p>
          <a:p>
            <a:r>
              <a:t>Sampler 1 Range</a:t>
            </a:r>
          </a:p>
          <a:p>
            <a:pPr lvl="1"/>
            <a:r>
              <a:t>0.00532</a:t>
            </a:r>
          </a:p>
          <a:p>
            <a:r>
              <a:t>Sampler 2 Range</a:t>
            </a:r>
          </a:p>
          <a:p>
            <a:pPr lvl="1"/>
            <a:r>
              <a:t>0.00435</a:t>
            </a:r>
          </a:p>
          <a:p>
            <a:r>
              <a:t>DUT output dBm Mean</a:t>
            </a:r>
          </a:p>
          <a:p>
            <a:pPr lvl="1"/>
            <a:r>
              <a:t>5.96874</a:t>
            </a:r>
          </a:p>
          <a:p>
            <a:r>
              <a:t>DUT input dBm Mean</a:t>
            </a:r>
          </a:p>
          <a:p>
            <a:pPr lvl="1"/>
            <a:r>
              <a:t>6.40214</a:t>
            </a:r>
          </a:p>
          <a:p>
            <a:r>
              <a:t>RMS Error </a:t>
            </a:r>
          </a:p>
          <a:p>
            <a:r>
              <a:t>0.13086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8688</Words>
  <Application>Microsoft Office PowerPoint</Application>
  <PresentationFormat>Widescreen</PresentationFormat>
  <Paragraphs>2654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7" baseType="lpstr">
      <vt:lpstr>Arial</vt:lpstr>
      <vt:lpstr>Calibri</vt:lpstr>
      <vt:lpstr>Calibri Light</vt:lpstr>
      <vt:lpstr>Office Theme</vt:lpstr>
      <vt:lpstr>Coupledline Compiled Data</vt:lpstr>
      <vt:lpstr>Bias 1 </vt:lpstr>
      <vt:lpstr>Bias 2 </vt:lpstr>
      <vt:lpstr>Bias 3 </vt:lpstr>
      <vt:lpstr>Bias 4 </vt:lpstr>
      <vt:lpstr>Bias 5 </vt:lpstr>
      <vt:lpstr>Coupled Line Performance At 10.60 GHz, 16.000000 dBm Output Power 1.00 V mean sampler bias</vt:lpstr>
      <vt:lpstr>Coupled Line Performance At 10.70 GHz, 16.000000 dBm Output Power 1.00 V mean sampler bias</vt:lpstr>
      <vt:lpstr>Coupled Line Performance At 10.80 GHz, 16.000000 dBm Output Power 1.00 V mean sampler bias</vt:lpstr>
      <vt:lpstr>Coupled Line Performance At 10.90 GHz, 16.000000 dBm Output Power 1.00 V mean sampler bias</vt:lpstr>
      <vt:lpstr>Coupled Line Performance At 11.00 GHz, 16.000000 dBm Output Power 1.00 V mean sampler bias</vt:lpstr>
      <vt:lpstr>Coupled Line Performance At 11.10 GHz, 16.000000 dBm Output Power 1.00 V mean sampler bias</vt:lpstr>
      <vt:lpstr>Coupled Line Performance At 11.20 GHz, 16.000000 dBm Output Power 1.00 V mean sampler bias</vt:lpstr>
      <vt:lpstr>Coupled Line Performance At 11.30 GHz, 16.000000 dBm Output Power 1.00 V mean sampler bias</vt:lpstr>
      <vt:lpstr>Coupled Line Performance At 11.40 GHz, 16.000000 dBm Output Power 1.00 V mean sampler bias</vt:lpstr>
      <vt:lpstr>Coupled Line Performance At 10.60 GHz, 18.000000 dBm Output Power 1.00 V mean sampler bias</vt:lpstr>
      <vt:lpstr>Coupled Line Performance At 10.70 GHz, 18.000000 dBm Output Power 1.00 V mean sampler bias</vt:lpstr>
      <vt:lpstr>Coupled Line Performance At 10.80 GHz, 18.000000 dBm Output Power 1.00 V mean sampler bias</vt:lpstr>
      <vt:lpstr>Coupled Line Performance At 10.90 GHz, 18.000000 dBm Output Power 1.00 V mean sampler bias</vt:lpstr>
      <vt:lpstr>Coupled Line Performance At 11.00 GHz, 18.000000 dBm Output Power 1.00 V mean sampler bias</vt:lpstr>
      <vt:lpstr>Coupled Line Performance At 11.10 GHz, 18.000000 dBm Output Power 1.00 V mean sampler bias</vt:lpstr>
      <vt:lpstr>Coupled Line Performance At 11.20 GHz, 18.000000 dBm Output Power 1.00 V mean sampler bias</vt:lpstr>
      <vt:lpstr>Coupled Line Performance At 11.30 GHz, 18.000000 dBm Output Power 1.00 V mean sampler bias</vt:lpstr>
      <vt:lpstr>Coupled Line Performance At 11.40 GHz, 18.000000 dBm Output Power 1.00 V mean sampler bias</vt:lpstr>
      <vt:lpstr>Coupled Line Performance At 10.60 GHz, 20.000000 dBm Output Power 1.00 V mean sampler bias</vt:lpstr>
      <vt:lpstr>Coupled Line Performance At 10.70 GHz, 20.000000 dBm Output Power 1.00 V mean sampler bias</vt:lpstr>
      <vt:lpstr>Coupled Line Performance At 10.80 GHz, 20.000000 dBm Output Power 1.00 V mean sampler bias</vt:lpstr>
      <vt:lpstr>Coupled Line Performance At 10.90 GHz, 20.000000 dBm Output Power 1.00 V mean sampler bias</vt:lpstr>
      <vt:lpstr>Coupled Line Performance At 11.00 GHz, 20.000000 dBm Output Power 1.00 V mean sampler bias</vt:lpstr>
      <vt:lpstr>Coupled Line Performance At 11.10 GHz, 20.000000 dBm Output Power 1.00 V mean sampler bias</vt:lpstr>
      <vt:lpstr>Coupled Line Performance At 11.20 GHz, 20.000000 dBm Output Power 1.00 V mean sampler bias</vt:lpstr>
      <vt:lpstr>Coupled Line Performance At 11.30 GHz, 20.000000 dBm Output Power 1.00 V mean sampler bias</vt:lpstr>
      <vt:lpstr>Coupled Line Performance At 11.40 GHz, 20.000000 dBm Output Power 1.00 V mean sampler bias</vt:lpstr>
      <vt:lpstr>Coupled Line Performance At 10.50 GHz, 12.000000 dBm Output Power 1.25 V mean sampler bias</vt:lpstr>
      <vt:lpstr>Coupled Line Performance At 10.60 GHz, 12.000000 dBm Output Power 1.25 V mean sampler bias</vt:lpstr>
      <vt:lpstr>Coupled Line Performance At 10.70 GHz, 12.000000 dBm Output Power 1.25 V mean sampler bias</vt:lpstr>
      <vt:lpstr>Coupled Line Performance At 10.80 GHz, 12.000000 dBm Output Power 1.25 V mean sampler bias</vt:lpstr>
      <vt:lpstr>Coupled Line Performance At 10.90 GHz, 12.000000 dBm Output Power 1.25 V mean sampler bias</vt:lpstr>
      <vt:lpstr>Coupled Line Performance At 11.00 GHz, 12.000000 dBm Output Power 1.25 V mean sampler bias</vt:lpstr>
      <vt:lpstr>Coupled Line Performance At 11.10 GHz, 12.000000 dBm Output Power 1.25 V mean sampler bias</vt:lpstr>
      <vt:lpstr>Coupled Line Performance At 11.20 GHz, 12.000000 dBm Output Power 1.25 V mean sampler bias</vt:lpstr>
      <vt:lpstr>Coupled Line Performance At 11.30 GHz, 12.000000 dBm Output Power 1.25 V mean sampler bias</vt:lpstr>
      <vt:lpstr>Coupled Line Performance At 11.40 GHz, 12.000000 dBm Output Power 1.25 V mean sampler bias</vt:lpstr>
      <vt:lpstr>Coupled Line Performance At 10.50 GHz, 14.000000 dBm Output Power 1.25 V mean sampler bias</vt:lpstr>
      <vt:lpstr>Coupled Line Performance At 10.60 GHz, 14.000000 dBm Output Power 1.25 V mean sampler bias</vt:lpstr>
      <vt:lpstr>Coupled Line Performance At 10.70 GHz, 14.000000 dBm Output Power 1.25 V mean sampler bias</vt:lpstr>
      <vt:lpstr>Coupled Line Performance At 10.80 GHz, 14.000000 dBm Output Power 1.25 V mean sampler bias</vt:lpstr>
      <vt:lpstr>Coupled Line Performance At 10.90 GHz, 14.000000 dBm Output Power 1.25 V mean sampler bias</vt:lpstr>
      <vt:lpstr>Coupled Line Performance At 11.00 GHz, 14.000000 dBm Output Power 1.25 V mean sampler bias</vt:lpstr>
      <vt:lpstr>Coupled Line Performance At 11.10 GHz, 14.000000 dBm Output Power 1.25 V mean sampler bias</vt:lpstr>
      <vt:lpstr>Coupled Line Performance At 11.20 GHz, 14.000000 dBm Output Power 1.25 V mean sampler bias</vt:lpstr>
      <vt:lpstr>Coupled Line Performance At 11.30 GHz, 14.000000 dBm Output Power 1.25 V mean sampler bias</vt:lpstr>
      <vt:lpstr>Coupled Line Performance At 11.40 GHz, 14.000000 dBm Output Power 1.25 V mean sampler bias</vt:lpstr>
      <vt:lpstr>Coupled Line Performance At 10.50 GHz, 16.000000 dBm Output Power 1.25 V mean sampler bias</vt:lpstr>
      <vt:lpstr>Coupled Line Performance At 10.60 GHz, 16.000000 dBm Output Power 1.25 V mean sampler bias</vt:lpstr>
      <vt:lpstr>Coupled Line Performance At 10.70 GHz, 16.000000 dBm Output Power 1.25 V mean sampler bias</vt:lpstr>
      <vt:lpstr>Coupled Line Performance At 10.80 GHz, 16.000000 dBm Output Power 1.25 V mean sampler bias</vt:lpstr>
      <vt:lpstr>Coupled Line Performance At 10.90 GHz, 16.000000 dBm Output Power 1.25 V mean sampler bias</vt:lpstr>
      <vt:lpstr>Coupled Line Performance At 11.00 GHz, 16.000000 dBm Output Power 1.25 V mean sampler bias</vt:lpstr>
      <vt:lpstr>Coupled Line Performance At 11.10 GHz, 16.000000 dBm Output Power 1.25 V mean sampler bias</vt:lpstr>
      <vt:lpstr>Coupled Line Performance At 11.20 GHz, 16.000000 dBm Output Power 1.25 V mean sampler bias</vt:lpstr>
      <vt:lpstr>Coupled Line Performance At 11.30 GHz, 16.000000 dBm Output Power 1.25 V mean sampler bias</vt:lpstr>
      <vt:lpstr>Coupled Line Performance At 11.40 GHz, 16.000000 dBm Output Power 1.25 V mean sampler bias</vt:lpstr>
      <vt:lpstr>Coupled Line Performance At 10.50 GHz, 8.000000 dBm Output Power 1.50 V mean sampler bias</vt:lpstr>
      <vt:lpstr>Coupled Line Performance At 10.60 GHz, 8.000000 dBm Output Power 1.50 V mean sampler bias</vt:lpstr>
      <vt:lpstr>Coupled Line Performance At 10.70 GHz, 8.000000 dBm Output Power 1.50 V mean sampler bias</vt:lpstr>
      <vt:lpstr>Coupled Line Performance At 10.80 GHz, 8.000000 dBm Output Power 1.50 V mean sampler bias</vt:lpstr>
      <vt:lpstr>Coupled Line Performance At 10.90 GHz, 8.000000 dBm Output Power 1.50 V mean sampler bias</vt:lpstr>
      <vt:lpstr>Coupled Line Performance At 11.00 GHz, 8.000000 dBm Output Power 1.50 V mean sampler bias</vt:lpstr>
      <vt:lpstr>Coupled Line Performance At 11.10 GHz, 8.000000 dBm Output Power 1.50 V mean sampler bias</vt:lpstr>
      <vt:lpstr>Coupled Line Performance At 11.20 GHz, 8.000000 dBm Output Power 1.50 V mean sampler bias</vt:lpstr>
      <vt:lpstr>Coupled Line Performance At 11.30 GHz, 8.000000 dBm Output Power 1.50 V mean sampler bias</vt:lpstr>
      <vt:lpstr>Coupled Line Performance At 11.40 GHz, 8.000000 dBm Output Power 1.50 V mean sampler bias</vt:lpstr>
      <vt:lpstr>Coupled Line Performance At 10.50 GHz, 10.000000 dBm Output Power 1.50 V mean sampler bias</vt:lpstr>
      <vt:lpstr>Coupled Line Performance At 10.60 GHz, 10.000000 dBm Output Power 1.50 V mean sampler bias</vt:lpstr>
      <vt:lpstr>Coupled Line Performance At 10.70 GHz, 10.000000 dBm Output Power 1.50 V mean sampler bias</vt:lpstr>
      <vt:lpstr>Coupled Line Performance At 10.80 GHz, 10.000000 dBm Output Power 1.50 V mean sampler bias</vt:lpstr>
      <vt:lpstr>Coupled Line Performance At 10.90 GHz, 10.000000 dBm Output Power 1.50 V mean sampler bias</vt:lpstr>
      <vt:lpstr>Coupled Line Performance At 11.00 GHz, 10.000000 dBm Output Power 1.50 V mean sampler bias</vt:lpstr>
      <vt:lpstr>Coupled Line Performance At 11.10 GHz, 10.000000 dBm Output Power 1.50 V mean sampler bias</vt:lpstr>
      <vt:lpstr>Coupled Line Performance At 11.20 GHz, 10.000000 dBm Output Power 1.50 V mean sampler bias</vt:lpstr>
      <vt:lpstr>Coupled Line Performance At 11.30 GHz, 10.000000 dBm Output Power 1.50 V mean sampler bias</vt:lpstr>
      <vt:lpstr>Coupled Line Performance At 11.40 GHz, 10.000000 dBm Output Power 1.50 V mean sampler bias</vt:lpstr>
      <vt:lpstr>Coupled Line Performance At 10.50 GHz, 12.000000 dBm Output Power 1.50 V mean sampler bias</vt:lpstr>
      <vt:lpstr>Coupled Line Performance At 10.60 GHz, 12.000000 dBm Output Power 1.50 V mean sampler bias</vt:lpstr>
      <vt:lpstr>Coupled Line Performance At 10.70 GHz, 12.000000 dBm Output Power 1.50 V mean sampler bias</vt:lpstr>
      <vt:lpstr>Coupled Line Performance At 10.80 GHz, 12.000000 dBm Output Power 1.50 V mean sampler bias</vt:lpstr>
      <vt:lpstr>Coupled Line Performance At 10.90 GHz, 12.000000 dBm Output Power 1.50 V mean sampler bias</vt:lpstr>
      <vt:lpstr>Coupled Line Performance At 11.00 GHz, 12.000000 dBm Output Power 1.50 V mean sampler bias</vt:lpstr>
      <vt:lpstr>Coupled Line Performance At 11.10 GHz, 12.000000 dBm Output Power 1.50 V mean sampler bias</vt:lpstr>
      <vt:lpstr>Coupled Line Performance At 11.20 GHz, 12.000000 dBm Output Power 1.50 V mean sampler bias</vt:lpstr>
      <vt:lpstr>Coupled Line Performance At 11.30 GHz, 12.000000 dBm Output Power 1.50 V mean sampler bias</vt:lpstr>
      <vt:lpstr>Coupled Line Performance At 11.40 GHz, 12.000000 dBm Output Power 1.50 V mean sampler bias</vt:lpstr>
      <vt:lpstr>Coupled Line Performance At 10.50 GHz, 6.000000 dBm Output Power 1.75 V mean sampler bias</vt:lpstr>
      <vt:lpstr>Coupled Line Performance At 10.60 GHz, 6.000000 dBm Output Power 1.75 V mean sampler bias</vt:lpstr>
      <vt:lpstr>Coupled Line Performance At 10.70 GHz, 6.000000 dBm Output Power 1.75 V mean sampler bias</vt:lpstr>
      <vt:lpstr>Coupled Line Performance At 10.80 GHz, 6.000000 dBm Output Power 1.75 V mean sampler bias</vt:lpstr>
      <vt:lpstr>Coupled Line Performance At 10.90 GHz, 6.000000 dBm Output Power 1.75 V mean sampler bias</vt:lpstr>
      <vt:lpstr>Coupled Line Performance At 11.00 GHz, 6.000000 dBm Output Power 1.75 V mean sampler bias</vt:lpstr>
      <vt:lpstr>Coupled Line Performance At 11.10 GHz, 6.000000 dBm Output Power 1.75 V mean sampler bias</vt:lpstr>
      <vt:lpstr>Coupled Line Performance At 11.20 GHz, 6.000000 dBm Output Power 1.75 V mean sampler bias</vt:lpstr>
      <vt:lpstr>Coupled Line Performance At 11.30 GHz, 6.000000 dBm Output Power 1.75 V mean sampler bias</vt:lpstr>
      <vt:lpstr>Coupled Line Performance At 11.40 GHz, 6.000000 dBm Output Power 1.75 V mean sampler bias</vt:lpstr>
      <vt:lpstr>Coupled Line Performance At 10.50 GHz, 8.000000 dBm Output Power 1.75 V mean sampler bias</vt:lpstr>
      <vt:lpstr>Coupled Line Performance At 10.60 GHz, 8.000000 dBm Output Power 1.75 V mean sampler bias</vt:lpstr>
      <vt:lpstr>Coupled Line Performance At 10.70 GHz, 8.000000 dBm Output Power 1.75 V mean sampler bias</vt:lpstr>
      <vt:lpstr>Coupled Line Performance At 10.80 GHz, 8.000000 dBm Output Power 1.75 V mean sampler bias</vt:lpstr>
      <vt:lpstr>Coupled Line Performance At 10.90 GHz, 8.000000 dBm Output Power 1.75 V mean sampler bias</vt:lpstr>
      <vt:lpstr>Coupled Line Performance At 11.00 GHz, 8.000000 dBm Output Power 1.75 V mean sampler bias</vt:lpstr>
      <vt:lpstr>Coupled Line Performance At 11.10 GHz, 8.000000 dBm Output Power 1.75 V mean sampler bias</vt:lpstr>
      <vt:lpstr>Coupled Line Performance At 11.20 GHz, 8.000000 dBm Output Power 1.75 V mean sampler bias</vt:lpstr>
      <vt:lpstr>Coupled Line Performance At 11.30 GHz, 8.000000 dBm Output Power 1.75 V mean sampler bias</vt:lpstr>
      <vt:lpstr>Coupled Line Performance At 11.40 GHz, 8.000000 dBm Output Power 1.75 V mean sampler bias</vt:lpstr>
      <vt:lpstr>Coupled Line Performance At 10.50 GHz, 10.000000 dBm Output Power 1.75 V mean sampler bias</vt:lpstr>
      <vt:lpstr>Coupled Line Performance At 10.60 GHz, 10.000000 dBm Output Power 1.75 V mean sampler bias</vt:lpstr>
      <vt:lpstr>Coupled Line Performance At 10.70 GHz, 10.000000 dBm Output Power 1.75 V mean sampler bias</vt:lpstr>
      <vt:lpstr>Coupled Line Performance At 10.80 GHz, 10.000000 dBm Output Power 1.75 V mean sampler bias</vt:lpstr>
      <vt:lpstr>Coupled Line Performance At 10.90 GHz, 10.000000 dBm Output Power 1.75 V mean sampler bias</vt:lpstr>
      <vt:lpstr>Coupled Line Performance At 11.00 GHz, 10.000000 dBm Output Power 1.75 V mean sampler bias</vt:lpstr>
      <vt:lpstr>Coupled Line Performance At 11.10 GHz, 10.000000 dBm Output Power 1.75 V mean sampler bias</vt:lpstr>
      <vt:lpstr>Coupled Line Performance At 11.20 GHz, 10.000000 dBm Output Power 1.75 V mean sampler bias</vt:lpstr>
      <vt:lpstr>Coupled Line Performance At 11.30 GHz, 10.000000 dBm Output Power 1.75 V mean sampler bias</vt:lpstr>
      <vt:lpstr>Coupled Line Performance At 11.40 GHz, 10.000000 dBm Output Power 1.75 V mean sampler bias</vt:lpstr>
      <vt:lpstr>Coupled Line Performance At 10.50 GHz, 6.000000 dBm Output Power 2.00 V mean sampler bias</vt:lpstr>
      <vt:lpstr>Coupled Line Performance At 10.60 GHz, 6.000000 dBm Output Power 2.00 V mean sampler bias</vt:lpstr>
      <vt:lpstr>Coupled Line Performance At 10.70 GHz, 6.000000 dBm Output Power 2.00 V mean sampler bias</vt:lpstr>
      <vt:lpstr>Coupled Line Performance At 10.80 GHz, 6.000000 dBm Output Power 2.00 V mean sampler bias</vt:lpstr>
      <vt:lpstr>Coupled Line Performance At 10.90 GHz, 6.000000 dBm Output Power 2.00 V mean sampler bias</vt:lpstr>
      <vt:lpstr>Coupled Line Performance At 11.00 GHz, 6.000000 dBm Output Power 2.00 V mean sampler bias</vt:lpstr>
      <vt:lpstr>Coupled Line Performance At 11.10 GHz, 6.000000 dBm Output Power 2.00 V mean sampler bias</vt:lpstr>
      <vt:lpstr>Coupled Line Performance At 11.20 GHz, 6.000000 dBm Output Power 2.00 V mean sampler bias</vt:lpstr>
      <vt:lpstr>Coupled Line Performance At 11.30 GHz, 6.000000 dBm Output Power 2.00 V mean sampler bias</vt:lpstr>
      <vt:lpstr>Coupled Line Performance At 11.40 GHz, 6.000000 dBm Output Power 2.00 V mean sampler bias</vt:lpstr>
      <vt:lpstr>Coupled Line Performance At 10.50 GHz, 8.000000 dBm Output Power 2.00 V mean sampler bias</vt:lpstr>
      <vt:lpstr>Coupled Line Performance At 10.60 GHz, 8.000000 dBm Output Power 2.00 V mean sampler bias</vt:lpstr>
      <vt:lpstr>Coupled Line Performance At 10.70 GHz, 8.000000 dBm Output Power 2.00 V mean sampler bias</vt:lpstr>
      <vt:lpstr>Coupled Line Performance At 10.80 GHz, 8.000000 dBm Output Power 2.00 V mean sampler bias</vt:lpstr>
      <vt:lpstr>Coupled Line Performance At 10.90 GHz, 8.000000 dBm Output Power 2.00 V mean sampler bias</vt:lpstr>
      <vt:lpstr>Coupled Line Performance At 11.00 GHz, 8.000000 dBm Output Power 2.00 V mean sampler bias</vt:lpstr>
      <vt:lpstr>Coupled Line Performance At 11.10 GHz, 8.000000 dBm Output Power 2.00 V mean sampler bias</vt:lpstr>
      <vt:lpstr>Coupled Line Performance At 11.20 GHz, 8.000000 dBm Output Power 2.00 V mean sampler bias</vt:lpstr>
      <vt:lpstr>Coupled Line Performance At 11.30 GHz, 8.000000 dBm Output Power 2.00 V mean sampler bias</vt:lpstr>
      <vt:lpstr>Coupled Line Performance At 11.40 GHz, 8.000000 dBm Output Power 2.00 V mean sampler bias</vt:lpstr>
      <vt:lpstr>Coupled Line Performance At 10.50 GHz, 10.000000 dBm Output Power 2.00 V mean sampler bias</vt:lpstr>
      <vt:lpstr>Coupled Line Performance At 10.60 GHz, 10.000000 dBm Output Power 2.00 V mean sampler bias</vt:lpstr>
      <vt:lpstr>Coupled Line Performance At 10.70 GHz, 10.000000 dBm Output Power 2.00 V mean sampler bias</vt:lpstr>
      <vt:lpstr>Coupled Line Performance At 10.80 GHz, 10.000000 dBm Output Power 2.00 V mean sampler bias</vt:lpstr>
      <vt:lpstr>Coupled Line Performance At 10.90 GHz, 10.000000 dBm Output Power 2.00 V mean sampler bias</vt:lpstr>
      <vt:lpstr>Coupled Line Performance At 11.00 GHz, 10.000000 dBm Output Power 2.00 V mean sampler bias</vt:lpstr>
      <vt:lpstr>Coupled Line Performance At 11.10 GHz, 10.000000 dBm Output Power 2.00 V mean sampler bias</vt:lpstr>
      <vt:lpstr>Coupled Line Performance At 11.20 GHz, 10.000000 dBm Output Power 2.00 V mean sampler bias</vt:lpstr>
      <vt:lpstr>Coupled Line Performance At 11.30 GHz, 10.000000 dBm Output Power 2.00 V mean sampler bias</vt:lpstr>
      <vt:lpstr>Coupled Line Performance At 11.40 GHz, 10.000000 dBm Output Power 2.00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2025-09-10T19:40:45Z</dcterms:modified>
</cp:coreProperties>
</file>